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9" r:id="rId7"/>
    <p:sldId id="264" r:id="rId8"/>
    <p:sldId id="258" r:id="rId9"/>
    <p:sldId id="262" r:id="rId10"/>
    <p:sldId id="272" r:id="rId11"/>
    <p:sldId id="268" r:id="rId12"/>
    <p:sldId id="263" r:id="rId13"/>
    <p:sldId id="260" r:id="rId14"/>
    <p:sldId id="273" r:id="rId15"/>
    <p:sldId id="274" r:id="rId16"/>
    <p:sldId id="275" r:id="rId17"/>
    <p:sldId id="277" r:id="rId18"/>
    <p:sldId id="276" r:id="rId19"/>
    <p:sldId id="271" r:id="rId20"/>
    <p:sldId id="270" r:id="rId21"/>
  </p:sldIdLst>
  <p:sldSz cx="18288000" cy="10287000"/>
  <p:notesSz cx="6858000" cy="9144000"/>
  <p:embeddedFontLst>
    <p:embeddedFont>
      <p:font typeface="Cabin Sketch" panose="020B0604020202020204" charset="0"/>
      <p:regular r:id="rId22"/>
    </p:embeddedFont>
    <p:embeddedFont>
      <p:font typeface="Caveat Brush"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4BECC-3914-7A85-88A8-31D963C68BCF}" v="2" dt="2025-04-04T02:36:34.871"/>
    <p1510:client id="{6E1A301D-3C42-E75E-0727-F9A9A587D1C9}" v="446" dt="2025-04-04T04:21:10.100"/>
    <p1510:client id="{7EC07094-536A-12AD-E366-568236907400}" v="397" dt="2025-04-04T01:17:42.048"/>
    <p1510:client id="{B26DDD1A-69C0-0948-15F1-9FB49CFC1EFB}" v="43" dt="2025-04-04T01:32:57.541"/>
    <p1510:client id="{E1515F59-1384-7560-E12D-A2278D58D51D}" v="1096" dt="2025-04-03T00:19:36.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85" autoAdjust="0"/>
    <p:restoredTop sz="94589" autoAdjust="0"/>
  </p:normalViewPr>
  <p:slideViewPr>
    <p:cSldViewPr>
      <p:cViewPr varScale="1">
        <p:scale>
          <a:sx n="55" d="100"/>
          <a:sy n="55" d="100"/>
        </p:scale>
        <p:origin x="208" y="10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nsethagid, Kailey" userId="S::kac5284@utulsa.edu::6610408e-abcb-43ce-a9b1-fa06ab512d22" providerId="AD" clId="Web-{6E1A301D-3C42-E75E-0727-F9A9A587D1C9}"/>
    <pc:docChg chg="addSld modSld">
      <pc:chgData name="Chinsethagid, Kailey" userId="S::kac5284@utulsa.edu::6610408e-abcb-43ce-a9b1-fa06ab512d22" providerId="AD" clId="Web-{6E1A301D-3C42-E75E-0727-F9A9A587D1C9}" dt="2025-04-04T04:21:08.506" v="258" actId="20577"/>
      <pc:docMkLst>
        <pc:docMk/>
      </pc:docMkLst>
      <pc:sldChg chg="addSp modSp">
        <pc:chgData name="Chinsethagid, Kailey" userId="S::kac5284@utulsa.edu::6610408e-abcb-43ce-a9b1-fa06ab512d22" providerId="AD" clId="Web-{6E1A301D-3C42-E75E-0727-F9A9A587D1C9}" dt="2025-04-04T04:07:45.096" v="91" actId="1076"/>
        <pc:sldMkLst>
          <pc:docMk/>
          <pc:sldMk cId="0" sldId="257"/>
        </pc:sldMkLst>
        <pc:spChg chg="mod">
          <ac:chgData name="Chinsethagid, Kailey" userId="S::kac5284@utulsa.edu::6610408e-abcb-43ce-a9b1-fa06ab512d22" providerId="AD" clId="Web-{6E1A301D-3C42-E75E-0727-F9A9A587D1C9}" dt="2025-04-04T04:07:22.986" v="78" actId="1076"/>
          <ac:spMkLst>
            <pc:docMk/>
            <pc:sldMk cId="0" sldId="257"/>
            <ac:spMk id="5" creationId="{00000000-0000-0000-0000-000000000000}"/>
          </ac:spMkLst>
        </pc:spChg>
        <pc:spChg chg="mod">
          <ac:chgData name="Chinsethagid, Kailey" userId="S::kac5284@utulsa.edu::6610408e-abcb-43ce-a9b1-fa06ab512d22" providerId="AD" clId="Web-{6E1A301D-3C42-E75E-0727-F9A9A587D1C9}" dt="2025-04-04T04:07:23.002" v="79" actId="1076"/>
          <ac:spMkLst>
            <pc:docMk/>
            <pc:sldMk cId="0" sldId="257"/>
            <ac:spMk id="6" creationId="{00000000-0000-0000-0000-000000000000}"/>
          </ac:spMkLst>
        </pc:spChg>
        <pc:spChg chg="mod">
          <ac:chgData name="Chinsethagid, Kailey" userId="S::kac5284@utulsa.edu::6610408e-abcb-43ce-a9b1-fa06ab512d22" providerId="AD" clId="Web-{6E1A301D-3C42-E75E-0727-F9A9A587D1C9}" dt="2025-04-04T04:07:23.017" v="80" actId="1076"/>
          <ac:spMkLst>
            <pc:docMk/>
            <pc:sldMk cId="0" sldId="257"/>
            <ac:spMk id="7" creationId="{00000000-0000-0000-0000-000000000000}"/>
          </ac:spMkLst>
        </pc:spChg>
        <pc:spChg chg="mod">
          <ac:chgData name="Chinsethagid, Kailey" userId="S::kac5284@utulsa.edu::6610408e-abcb-43ce-a9b1-fa06ab512d22" providerId="AD" clId="Web-{6E1A301D-3C42-E75E-0727-F9A9A587D1C9}" dt="2025-04-04T04:07:23.033" v="81" actId="1076"/>
          <ac:spMkLst>
            <pc:docMk/>
            <pc:sldMk cId="0" sldId="257"/>
            <ac:spMk id="8" creationId="{00000000-0000-0000-0000-000000000000}"/>
          </ac:spMkLst>
        </pc:spChg>
        <pc:spChg chg="mod">
          <ac:chgData name="Chinsethagid, Kailey" userId="S::kac5284@utulsa.edu::6610408e-abcb-43ce-a9b1-fa06ab512d22" providerId="AD" clId="Web-{6E1A301D-3C42-E75E-0727-F9A9A587D1C9}" dt="2025-04-04T04:07:34.080" v="84" actId="1076"/>
          <ac:spMkLst>
            <pc:docMk/>
            <pc:sldMk cId="0" sldId="257"/>
            <ac:spMk id="9" creationId="{00000000-0000-0000-0000-000000000000}"/>
          </ac:spMkLst>
        </pc:spChg>
        <pc:spChg chg="mod">
          <ac:chgData name="Chinsethagid, Kailey" userId="S::kac5284@utulsa.edu::6610408e-abcb-43ce-a9b1-fa06ab512d22" providerId="AD" clId="Web-{6E1A301D-3C42-E75E-0727-F9A9A587D1C9}" dt="2025-04-04T04:07:45.049" v="86" actId="1076"/>
          <ac:spMkLst>
            <pc:docMk/>
            <pc:sldMk cId="0" sldId="257"/>
            <ac:spMk id="10" creationId="{00000000-0000-0000-0000-000000000000}"/>
          </ac:spMkLst>
        </pc:spChg>
        <pc:spChg chg="mod">
          <ac:chgData name="Chinsethagid, Kailey" userId="S::kac5284@utulsa.edu::6610408e-abcb-43ce-a9b1-fa06ab512d22" providerId="AD" clId="Web-{6E1A301D-3C42-E75E-0727-F9A9A587D1C9}" dt="2025-04-04T04:07:45.049" v="87" actId="1076"/>
          <ac:spMkLst>
            <pc:docMk/>
            <pc:sldMk cId="0" sldId="257"/>
            <ac:spMk id="11" creationId="{00000000-0000-0000-0000-000000000000}"/>
          </ac:spMkLst>
        </pc:spChg>
        <pc:spChg chg="mod">
          <ac:chgData name="Chinsethagid, Kailey" userId="S::kac5284@utulsa.edu::6610408e-abcb-43ce-a9b1-fa06ab512d22" providerId="AD" clId="Web-{6E1A301D-3C42-E75E-0727-F9A9A587D1C9}" dt="2025-04-04T04:07:23.033" v="82" actId="1076"/>
          <ac:spMkLst>
            <pc:docMk/>
            <pc:sldMk cId="0" sldId="257"/>
            <ac:spMk id="12" creationId="{00000000-0000-0000-0000-000000000000}"/>
          </ac:spMkLst>
        </pc:spChg>
        <pc:spChg chg="mod">
          <ac:chgData name="Chinsethagid, Kailey" userId="S::kac5284@utulsa.edu::6610408e-abcb-43ce-a9b1-fa06ab512d22" providerId="AD" clId="Web-{6E1A301D-3C42-E75E-0727-F9A9A587D1C9}" dt="2025-04-04T04:07:23.049" v="83" actId="1076"/>
          <ac:spMkLst>
            <pc:docMk/>
            <pc:sldMk cId="0" sldId="257"/>
            <ac:spMk id="13" creationId="{00000000-0000-0000-0000-000000000000}"/>
          </ac:spMkLst>
        </pc:spChg>
        <pc:spChg chg="mod">
          <ac:chgData name="Chinsethagid, Kailey" userId="S::kac5284@utulsa.edu::6610408e-abcb-43ce-a9b1-fa06ab512d22" providerId="AD" clId="Web-{6E1A301D-3C42-E75E-0727-F9A9A587D1C9}" dt="2025-04-04T04:07:34.096" v="85" actId="1076"/>
          <ac:spMkLst>
            <pc:docMk/>
            <pc:sldMk cId="0" sldId="257"/>
            <ac:spMk id="14" creationId="{00000000-0000-0000-0000-000000000000}"/>
          </ac:spMkLst>
        </pc:spChg>
        <pc:spChg chg="mod">
          <ac:chgData name="Chinsethagid, Kailey" userId="S::kac5284@utulsa.edu::6610408e-abcb-43ce-a9b1-fa06ab512d22" providerId="AD" clId="Web-{6E1A301D-3C42-E75E-0727-F9A9A587D1C9}" dt="2025-04-04T04:07:45.064" v="88" actId="1076"/>
          <ac:spMkLst>
            <pc:docMk/>
            <pc:sldMk cId="0" sldId="257"/>
            <ac:spMk id="15" creationId="{00000000-0000-0000-0000-000000000000}"/>
          </ac:spMkLst>
        </pc:spChg>
        <pc:spChg chg="mod">
          <ac:chgData name="Chinsethagid, Kailey" userId="S::kac5284@utulsa.edu::6610408e-abcb-43ce-a9b1-fa06ab512d22" providerId="AD" clId="Web-{6E1A301D-3C42-E75E-0727-F9A9A587D1C9}" dt="2025-04-04T04:07:45.064" v="89" actId="1076"/>
          <ac:spMkLst>
            <pc:docMk/>
            <pc:sldMk cId="0" sldId="257"/>
            <ac:spMk id="16" creationId="{00000000-0000-0000-0000-000000000000}"/>
          </ac:spMkLst>
        </pc:spChg>
        <pc:spChg chg="add mod">
          <ac:chgData name="Chinsethagid, Kailey" userId="S::kac5284@utulsa.edu::6610408e-abcb-43ce-a9b1-fa06ab512d22" providerId="AD" clId="Web-{6E1A301D-3C42-E75E-0727-F9A9A587D1C9}" dt="2025-04-04T04:07:45.080" v="90" actId="1076"/>
          <ac:spMkLst>
            <pc:docMk/>
            <pc:sldMk cId="0" sldId="257"/>
            <ac:spMk id="17" creationId="{32DDE218-4E35-F4A5-D7A4-CE99323FD81C}"/>
          </ac:spMkLst>
        </pc:spChg>
        <pc:spChg chg="add mod">
          <ac:chgData name="Chinsethagid, Kailey" userId="S::kac5284@utulsa.edu::6610408e-abcb-43ce-a9b1-fa06ab512d22" providerId="AD" clId="Web-{6E1A301D-3C42-E75E-0727-F9A9A587D1C9}" dt="2025-04-04T04:07:45.096" v="91" actId="1076"/>
          <ac:spMkLst>
            <pc:docMk/>
            <pc:sldMk cId="0" sldId="257"/>
            <ac:spMk id="18" creationId="{5C98F63A-3203-AB33-0E70-BE19A0E505F8}"/>
          </ac:spMkLst>
        </pc:spChg>
      </pc:sldChg>
      <pc:sldChg chg="modSp">
        <pc:chgData name="Chinsethagid, Kailey" userId="S::kac5284@utulsa.edu::6610408e-abcb-43ce-a9b1-fa06ab512d22" providerId="AD" clId="Web-{6E1A301D-3C42-E75E-0727-F9A9A587D1C9}" dt="2025-04-04T04:04:40.781" v="43" actId="20577"/>
        <pc:sldMkLst>
          <pc:docMk/>
          <pc:sldMk cId="0" sldId="268"/>
        </pc:sldMkLst>
        <pc:spChg chg="mod">
          <ac:chgData name="Chinsethagid, Kailey" userId="S::kac5284@utulsa.edu::6610408e-abcb-43ce-a9b1-fa06ab512d22" providerId="AD" clId="Web-{6E1A301D-3C42-E75E-0727-F9A9A587D1C9}" dt="2025-04-04T04:04:40.781" v="43" actId="20577"/>
          <ac:spMkLst>
            <pc:docMk/>
            <pc:sldMk cId="0" sldId="268"/>
            <ac:spMk id="6" creationId="{00000000-0000-0000-0000-000000000000}"/>
          </ac:spMkLst>
        </pc:spChg>
      </pc:sldChg>
      <pc:sldChg chg="addSp new">
        <pc:chgData name="Chinsethagid, Kailey" userId="S::kac5284@utulsa.edu::6610408e-abcb-43ce-a9b1-fa06ab512d22" providerId="AD" clId="Web-{6E1A301D-3C42-E75E-0727-F9A9A587D1C9}" dt="2025-04-04T04:00:14.043" v="1"/>
        <pc:sldMkLst>
          <pc:docMk/>
          <pc:sldMk cId="1294399832" sldId="273"/>
        </pc:sldMkLst>
        <pc:spChg chg="add">
          <ac:chgData name="Chinsethagid, Kailey" userId="S::kac5284@utulsa.edu::6610408e-abcb-43ce-a9b1-fa06ab512d22" providerId="AD" clId="Web-{6E1A301D-3C42-E75E-0727-F9A9A587D1C9}" dt="2025-04-04T04:00:14.043" v="1"/>
          <ac:spMkLst>
            <pc:docMk/>
            <pc:sldMk cId="1294399832" sldId="273"/>
            <ac:spMk id="2" creationId="{E84DF746-C76C-E1A0-984A-50E189C68FF0}"/>
          </ac:spMkLst>
        </pc:spChg>
        <pc:spChg chg="add">
          <ac:chgData name="Chinsethagid, Kailey" userId="S::kac5284@utulsa.edu::6610408e-abcb-43ce-a9b1-fa06ab512d22" providerId="AD" clId="Web-{6E1A301D-3C42-E75E-0727-F9A9A587D1C9}" dt="2025-04-04T04:00:14.043" v="1"/>
          <ac:spMkLst>
            <pc:docMk/>
            <pc:sldMk cId="1294399832" sldId="273"/>
            <ac:spMk id="3" creationId="{983147FF-170D-4EC0-52A6-59CF695C38BB}"/>
          </ac:spMkLst>
        </pc:spChg>
        <pc:spChg chg="add">
          <ac:chgData name="Chinsethagid, Kailey" userId="S::kac5284@utulsa.edu::6610408e-abcb-43ce-a9b1-fa06ab512d22" providerId="AD" clId="Web-{6E1A301D-3C42-E75E-0727-F9A9A587D1C9}" dt="2025-04-04T04:00:14.043" v="1"/>
          <ac:spMkLst>
            <pc:docMk/>
            <pc:sldMk cId="1294399832" sldId="273"/>
            <ac:spMk id="4" creationId="{5BA2DE4D-D57D-3216-3D2A-8884AF4C8D99}"/>
          </ac:spMkLst>
        </pc:spChg>
        <pc:spChg chg="add">
          <ac:chgData name="Chinsethagid, Kailey" userId="S::kac5284@utulsa.edu::6610408e-abcb-43ce-a9b1-fa06ab512d22" providerId="AD" clId="Web-{6E1A301D-3C42-E75E-0727-F9A9A587D1C9}" dt="2025-04-04T04:00:14.043" v="1"/>
          <ac:spMkLst>
            <pc:docMk/>
            <pc:sldMk cId="1294399832" sldId="273"/>
            <ac:spMk id="5" creationId="{10B2428D-FC52-E12E-F00F-A8D69CE2773F}"/>
          </ac:spMkLst>
        </pc:spChg>
        <pc:spChg chg="add">
          <ac:chgData name="Chinsethagid, Kailey" userId="S::kac5284@utulsa.edu::6610408e-abcb-43ce-a9b1-fa06ab512d22" providerId="AD" clId="Web-{6E1A301D-3C42-E75E-0727-F9A9A587D1C9}" dt="2025-04-04T04:00:14.043" v="1"/>
          <ac:spMkLst>
            <pc:docMk/>
            <pc:sldMk cId="1294399832" sldId="273"/>
            <ac:spMk id="6" creationId="{CEE8073F-7F4E-4BE7-3117-B01A143FDF8F}"/>
          </ac:spMkLst>
        </pc:spChg>
        <pc:spChg chg="add">
          <ac:chgData name="Chinsethagid, Kailey" userId="S::kac5284@utulsa.edu::6610408e-abcb-43ce-a9b1-fa06ab512d22" providerId="AD" clId="Web-{6E1A301D-3C42-E75E-0727-F9A9A587D1C9}" dt="2025-04-04T04:00:14.043" v="1"/>
          <ac:spMkLst>
            <pc:docMk/>
            <pc:sldMk cId="1294399832" sldId="273"/>
            <ac:spMk id="7" creationId="{5C927A15-5564-D5A0-2916-E09E662A4FDC}"/>
          </ac:spMkLst>
        </pc:spChg>
        <pc:spChg chg="add">
          <ac:chgData name="Chinsethagid, Kailey" userId="S::kac5284@utulsa.edu::6610408e-abcb-43ce-a9b1-fa06ab512d22" providerId="AD" clId="Web-{6E1A301D-3C42-E75E-0727-F9A9A587D1C9}" dt="2025-04-04T04:00:14.043" v="1"/>
          <ac:spMkLst>
            <pc:docMk/>
            <pc:sldMk cId="1294399832" sldId="273"/>
            <ac:spMk id="8" creationId="{69E862D5-A393-4A1D-6EA3-8E73D83D8752}"/>
          </ac:spMkLst>
        </pc:spChg>
        <pc:spChg chg="add">
          <ac:chgData name="Chinsethagid, Kailey" userId="S::kac5284@utulsa.edu::6610408e-abcb-43ce-a9b1-fa06ab512d22" providerId="AD" clId="Web-{6E1A301D-3C42-E75E-0727-F9A9A587D1C9}" dt="2025-04-04T04:00:14.043" v="1"/>
          <ac:spMkLst>
            <pc:docMk/>
            <pc:sldMk cId="1294399832" sldId="273"/>
            <ac:spMk id="9" creationId="{1D5CB8B8-F029-6BB4-CDC1-A2E59E2CF398}"/>
          </ac:spMkLst>
        </pc:spChg>
        <pc:picChg chg="add">
          <ac:chgData name="Chinsethagid, Kailey" userId="S::kac5284@utulsa.edu::6610408e-abcb-43ce-a9b1-fa06ab512d22" providerId="AD" clId="Web-{6E1A301D-3C42-E75E-0727-F9A9A587D1C9}" dt="2025-04-04T04:00:14.043" v="1"/>
          <ac:picMkLst>
            <pc:docMk/>
            <pc:sldMk cId="1294399832" sldId="273"/>
            <ac:picMk id="10" creationId="{1AE3CEAB-2CFF-A253-FD2B-A3951B1BB872}"/>
          </ac:picMkLst>
        </pc:picChg>
      </pc:sldChg>
      <pc:sldChg chg="addSp delSp modSp new">
        <pc:chgData name="Chinsethagid, Kailey" userId="S::kac5284@utulsa.edu::6610408e-abcb-43ce-a9b1-fa06ab512d22" providerId="AD" clId="Web-{6E1A301D-3C42-E75E-0727-F9A9A587D1C9}" dt="2025-04-04T04:05:38.454" v="57" actId="20577"/>
        <pc:sldMkLst>
          <pc:docMk/>
          <pc:sldMk cId="23620884" sldId="274"/>
        </pc:sldMkLst>
        <pc:spChg chg="add">
          <ac:chgData name="Chinsethagid, Kailey" userId="S::kac5284@utulsa.edu::6610408e-abcb-43ce-a9b1-fa06ab512d22" providerId="AD" clId="Web-{6E1A301D-3C42-E75E-0727-F9A9A587D1C9}" dt="2025-04-04T04:00:47.778" v="3"/>
          <ac:spMkLst>
            <pc:docMk/>
            <pc:sldMk cId="23620884" sldId="274"/>
            <ac:spMk id="2" creationId="{8D1C88AC-4971-2FFF-E0E5-B963212EEFE1}"/>
          </ac:spMkLst>
        </pc:spChg>
        <pc:spChg chg="add">
          <ac:chgData name="Chinsethagid, Kailey" userId="S::kac5284@utulsa.edu::6610408e-abcb-43ce-a9b1-fa06ab512d22" providerId="AD" clId="Web-{6E1A301D-3C42-E75E-0727-F9A9A587D1C9}" dt="2025-04-04T04:00:47.778" v="3"/>
          <ac:spMkLst>
            <pc:docMk/>
            <pc:sldMk cId="23620884" sldId="274"/>
            <ac:spMk id="3" creationId="{CAFAC174-4768-7696-DA5A-8D4757D1D8B6}"/>
          </ac:spMkLst>
        </pc:spChg>
        <pc:spChg chg="add">
          <ac:chgData name="Chinsethagid, Kailey" userId="S::kac5284@utulsa.edu::6610408e-abcb-43ce-a9b1-fa06ab512d22" providerId="AD" clId="Web-{6E1A301D-3C42-E75E-0727-F9A9A587D1C9}" dt="2025-04-04T04:00:47.778" v="3"/>
          <ac:spMkLst>
            <pc:docMk/>
            <pc:sldMk cId="23620884" sldId="274"/>
            <ac:spMk id="4" creationId="{813AE520-A99C-9B3C-627A-0D7C2093CAB1}"/>
          </ac:spMkLst>
        </pc:spChg>
        <pc:spChg chg="add">
          <ac:chgData name="Chinsethagid, Kailey" userId="S::kac5284@utulsa.edu::6610408e-abcb-43ce-a9b1-fa06ab512d22" providerId="AD" clId="Web-{6E1A301D-3C42-E75E-0727-F9A9A587D1C9}" dt="2025-04-04T04:00:47.778" v="3"/>
          <ac:spMkLst>
            <pc:docMk/>
            <pc:sldMk cId="23620884" sldId="274"/>
            <ac:spMk id="5" creationId="{50FF6552-948E-42F4-E669-D75E5FCA92F2}"/>
          </ac:spMkLst>
        </pc:spChg>
        <pc:spChg chg="add">
          <ac:chgData name="Chinsethagid, Kailey" userId="S::kac5284@utulsa.edu::6610408e-abcb-43ce-a9b1-fa06ab512d22" providerId="AD" clId="Web-{6E1A301D-3C42-E75E-0727-F9A9A587D1C9}" dt="2025-04-04T04:00:47.778" v="3"/>
          <ac:spMkLst>
            <pc:docMk/>
            <pc:sldMk cId="23620884" sldId="274"/>
            <ac:spMk id="6" creationId="{D45C56AC-AAE2-EC05-3FF1-C663EC1C80C2}"/>
          </ac:spMkLst>
        </pc:spChg>
        <pc:spChg chg="add mod">
          <ac:chgData name="Chinsethagid, Kailey" userId="S::kac5284@utulsa.edu::6610408e-abcb-43ce-a9b1-fa06ab512d22" providerId="AD" clId="Web-{6E1A301D-3C42-E75E-0727-F9A9A587D1C9}" dt="2025-04-04T04:02:22.107" v="24" actId="20577"/>
          <ac:spMkLst>
            <pc:docMk/>
            <pc:sldMk cId="23620884" sldId="274"/>
            <ac:spMk id="7" creationId="{D1F50562-EB9C-BC12-4A35-5453D4C2791F}"/>
          </ac:spMkLst>
        </pc:spChg>
        <pc:spChg chg="add mod">
          <ac:chgData name="Chinsethagid, Kailey" userId="S::kac5284@utulsa.edu::6610408e-abcb-43ce-a9b1-fa06ab512d22" providerId="AD" clId="Web-{6E1A301D-3C42-E75E-0727-F9A9A587D1C9}" dt="2025-04-04T04:02:33.310" v="33" actId="20577"/>
          <ac:spMkLst>
            <pc:docMk/>
            <pc:sldMk cId="23620884" sldId="274"/>
            <ac:spMk id="8" creationId="{25F16F7D-CDCE-89F2-A899-72906FDD9918}"/>
          </ac:spMkLst>
        </pc:spChg>
        <pc:spChg chg="add del mod">
          <ac:chgData name="Chinsethagid, Kailey" userId="S::kac5284@utulsa.edu::6610408e-abcb-43ce-a9b1-fa06ab512d22" providerId="AD" clId="Web-{6E1A301D-3C42-E75E-0727-F9A9A587D1C9}" dt="2025-04-04T04:04:27.703" v="38"/>
          <ac:spMkLst>
            <pc:docMk/>
            <pc:sldMk cId="23620884" sldId="274"/>
            <ac:spMk id="9" creationId="{5AE4BD10-8E64-767F-1501-1C4B5F99958D}"/>
          </ac:spMkLst>
        </pc:spChg>
        <pc:spChg chg="add mod">
          <ac:chgData name="Chinsethagid, Kailey" userId="S::kac5284@utulsa.edu::6610408e-abcb-43ce-a9b1-fa06ab512d22" providerId="AD" clId="Web-{6E1A301D-3C42-E75E-0727-F9A9A587D1C9}" dt="2025-04-04T04:02:02.107" v="22" actId="20577"/>
          <ac:spMkLst>
            <pc:docMk/>
            <pc:sldMk cId="23620884" sldId="274"/>
            <ac:spMk id="10" creationId="{D8B7C3C1-AB98-258A-A41E-A4414E17AF84}"/>
          </ac:spMkLst>
        </pc:spChg>
        <pc:spChg chg="add">
          <ac:chgData name="Chinsethagid, Kailey" userId="S::kac5284@utulsa.edu::6610408e-abcb-43ce-a9b1-fa06ab512d22" providerId="AD" clId="Web-{6E1A301D-3C42-E75E-0727-F9A9A587D1C9}" dt="2025-04-04T04:00:47.778" v="3"/>
          <ac:spMkLst>
            <pc:docMk/>
            <pc:sldMk cId="23620884" sldId="274"/>
            <ac:spMk id="11" creationId="{C0876616-BC90-3FE8-5C0D-D0EF823F7BED}"/>
          </ac:spMkLst>
        </pc:spChg>
        <pc:spChg chg="add mod">
          <ac:chgData name="Chinsethagid, Kailey" userId="S::kac5284@utulsa.edu::6610408e-abcb-43ce-a9b1-fa06ab512d22" providerId="AD" clId="Web-{6E1A301D-3C42-E75E-0727-F9A9A587D1C9}" dt="2025-04-04T04:05:38.454" v="57" actId="20577"/>
          <ac:spMkLst>
            <pc:docMk/>
            <pc:sldMk cId="23620884" sldId="274"/>
            <ac:spMk id="12" creationId="{AF2781C2-A4FE-99E0-DCD1-DE55DCB4FF5C}"/>
          </ac:spMkLst>
        </pc:spChg>
      </pc:sldChg>
      <pc:sldChg chg="modSp add replId">
        <pc:chgData name="Chinsethagid, Kailey" userId="S::kac5284@utulsa.edu::6610408e-abcb-43ce-a9b1-fa06ab512d22" providerId="AD" clId="Web-{6E1A301D-3C42-E75E-0727-F9A9A587D1C9}" dt="2025-04-04T04:11:41.536" v="152" actId="20577"/>
        <pc:sldMkLst>
          <pc:docMk/>
          <pc:sldMk cId="2973408611" sldId="275"/>
        </pc:sldMkLst>
        <pc:spChg chg="mod">
          <ac:chgData name="Chinsethagid, Kailey" userId="S::kac5284@utulsa.edu::6610408e-abcb-43ce-a9b1-fa06ab512d22" providerId="AD" clId="Web-{6E1A301D-3C42-E75E-0727-F9A9A587D1C9}" dt="2025-04-04T04:05:54.485" v="59" actId="20577"/>
          <ac:spMkLst>
            <pc:docMk/>
            <pc:sldMk cId="2973408611" sldId="275"/>
            <ac:spMk id="6" creationId="{B73669CF-99C0-7358-F400-AA81D465EE97}"/>
          </ac:spMkLst>
        </pc:spChg>
        <pc:spChg chg="mod">
          <ac:chgData name="Chinsethagid, Kailey" userId="S::kac5284@utulsa.edu::6610408e-abcb-43ce-a9b1-fa06ab512d22" providerId="AD" clId="Web-{6E1A301D-3C42-E75E-0727-F9A9A587D1C9}" dt="2025-04-04T04:10:45.879" v="131" actId="20577"/>
          <ac:spMkLst>
            <pc:docMk/>
            <pc:sldMk cId="2973408611" sldId="275"/>
            <ac:spMk id="7" creationId="{12305014-0F32-3058-865B-9EFBBC02E46C}"/>
          </ac:spMkLst>
        </pc:spChg>
        <pc:spChg chg="mod">
          <ac:chgData name="Chinsethagid, Kailey" userId="S::kac5284@utulsa.edu::6610408e-abcb-43ce-a9b1-fa06ab512d22" providerId="AD" clId="Web-{6E1A301D-3C42-E75E-0727-F9A9A587D1C9}" dt="2025-04-04T04:11:30.223" v="142" actId="20577"/>
          <ac:spMkLst>
            <pc:docMk/>
            <pc:sldMk cId="2973408611" sldId="275"/>
            <ac:spMk id="8" creationId="{02B257EA-5299-6FFB-7950-862FC5CE4A25}"/>
          </ac:spMkLst>
        </pc:spChg>
        <pc:spChg chg="mod">
          <ac:chgData name="Chinsethagid, Kailey" userId="S::kac5284@utulsa.edu::6610408e-abcb-43ce-a9b1-fa06ab512d22" providerId="AD" clId="Web-{6E1A301D-3C42-E75E-0727-F9A9A587D1C9}" dt="2025-04-04T04:10:37.144" v="127"/>
          <ac:spMkLst>
            <pc:docMk/>
            <pc:sldMk cId="2973408611" sldId="275"/>
            <ac:spMk id="10" creationId="{79C50BB4-4A5B-3F56-666E-1F9CB3C5EB42}"/>
          </ac:spMkLst>
        </pc:spChg>
        <pc:spChg chg="mod">
          <ac:chgData name="Chinsethagid, Kailey" userId="S::kac5284@utulsa.edu::6610408e-abcb-43ce-a9b1-fa06ab512d22" providerId="AD" clId="Web-{6E1A301D-3C42-E75E-0727-F9A9A587D1C9}" dt="2025-04-04T04:11:41.536" v="152" actId="20577"/>
          <ac:spMkLst>
            <pc:docMk/>
            <pc:sldMk cId="2973408611" sldId="275"/>
            <ac:spMk id="12" creationId="{C88B0577-4058-7AF5-CA06-5FEC83328AAA}"/>
          </ac:spMkLst>
        </pc:spChg>
      </pc:sldChg>
      <pc:sldChg chg="addSp delSp modSp new">
        <pc:chgData name="Chinsethagid, Kailey" userId="S::kac5284@utulsa.edu::6610408e-abcb-43ce-a9b1-fa06ab512d22" providerId="AD" clId="Web-{6E1A301D-3C42-E75E-0727-F9A9A587D1C9}" dt="2025-04-04T04:18:01.126" v="249" actId="1076"/>
        <pc:sldMkLst>
          <pc:docMk/>
          <pc:sldMk cId="3015979463" sldId="276"/>
        </pc:sldMkLst>
        <pc:spChg chg="add mod">
          <ac:chgData name="Chinsethagid, Kailey" userId="S::kac5284@utulsa.edu::6610408e-abcb-43ce-a9b1-fa06ab512d22" providerId="AD" clId="Web-{6E1A301D-3C42-E75E-0727-F9A9A587D1C9}" dt="2025-04-04T04:17:54.579" v="248" actId="1076"/>
          <ac:spMkLst>
            <pc:docMk/>
            <pc:sldMk cId="3015979463" sldId="276"/>
            <ac:spMk id="2" creationId="{71DF55C2-BDAD-B000-7605-E30B7CDE0990}"/>
          </ac:spMkLst>
        </pc:spChg>
        <pc:spChg chg="add">
          <ac:chgData name="Chinsethagid, Kailey" userId="S::kac5284@utulsa.edu::6610408e-abcb-43ce-a9b1-fa06ab512d22" providerId="AD" clId="Web-{6E1A301D-3C42-E75E-0727-F9A9A587D1C9}" dt="2025-04-04T04:08:09.815" v="93"/>
          <ac:spMkLst>
            <pc:docMk/>
            <pc:sldMk cId="3015979463" sldId="276"/>
            <ac:spMk id="5" creationId="{11D72CBB-01F1-D51B-15BA-662405E05BA0}"/>
          </ac:spMkLst>
        </pc:spChg>
        <pc:spChg chg="add">
          <ac:chgData name="Chinsethagid, Kailey" userId="S::kac5284@utulsa.edu::6610408e-abcb-43ce-a9b1-fa06ab512d22" providerId="AD" clId="Web-{6E1A301D-3C42-E75E-0727-F9A9A587D1C9}" dt="2025-04-04T04:08:09.815" v="93"/>
          <ac:spMkLst>
            <pc:docMk/>
            <pc:sldMk cId="3015979463" sldId="276"/>
            <ac:spMk id="6" creationId="{6C2C7CF1-8C07-320C-B634-8AC20FFDAEE0}"/>
          </ac:spMkLst>
        </pc:spChg>
        <pc:spChg chg="add">
          <ac:chgData name="Chinsethagid, Kailey" userId="S::kac5284@utulsa.edu::6610408e-abcb-43ce-a9b1-fa06ab512d22" providerId="AD" clId="Web-{6E1A301D-3C42-E75E-0727-F9A9A587D1C9}" dt="2025-04-04T04:08:09.815" v="93"/>
          <ac:spMkLst>
            <pc:docMk/>
            <pc:sldMk cId="3015979463" sldId="276"/>
            <ac:spMk id="7" creationId="{1546127A-55B6-8ECA-D5D8-56821B852545}"/>
          </ac:spMkLst>
        </pc:spChg>
        <pc:spChg chg="del">
          <ac:chgData name="Chinsethagid, Kailey" userId="S::kac5284@utulsa.edu::6610408e-abcb-43ce-a9b1-fa06ab512d22" providerId="AD" clId="Web-{6E1A301D-3C42-E75E-0727-F9A9A587D1C9}" dt="2025-04-04T04:17:30.063" v="239"/>
          <ac:spMkLst>
            <pc:docMk/>
            <pc:sldMk cId="3015979463" sldId="276"/>
            <ac:spMk id="8" creationId="{91AF47C4-CBB5-8145-374E-0C7621675976}"/>
          </ac:spMkLst>
        </pc:spChg>
        <pc:spChg chg="add mod">
          <ac:chgData name="Chinsethagid, Kailey" userId="S::kac5284@utulsa.edu::6610408e-abcb-43ce-a9b1-fa06ab512d22" providerId="AD" clId="Web-{6E1A301D-3C42-E75E-0727-F9A9A587D1C9}" dt="2025-04-04T04:09:20.972" v="107" actId="1076"/>
          <ac:spMkLst>
            <pc:docMk/>
            <pc:sldMk cId="3015979463" sldId="276"/>
            <ac:spMk id="9" creationId="{C600AC36-3C15-8BD8-8CE4-0310C7AA088D}"/>
          </ac:spMkLst>
        </pc:spChg>
        <pc:spChg chg="mod">
          <ac:chgData name="Chinsethagid, Kailey" userId="S::kac5284@utulsa.edu::6610408e-abcb-43ce-a9b1-fa06ab512d22" providerId="AD" clId="Web-{6E1A301D-3C42-E75E-0727-F9A9A587D1C9}" dt="2025-04-04T04:11:54.676" v="156" actId="20577"/>
          <ac:spMkLst>
            <pc:docMk/>
            <pc:sldMk cId="3015979463" sldId="276"/>
            <ac:spMk id="10" creationId="{EA5EF2A0-E0F3-E957-5FC6-20E29FB0827B}"/>
          </ac:spMkLst>
        </pc:spChg>
        <pc:spChg chg="mod">
          <ac:chgData name="Chinsethagid, Kailey" userId="S::kac5284@utulsa.edu::6610408e-abcb-43ce-a9b1-fa06ab512d22" providerId="AD" clId="Web-{6E1A301D-3C42-E75E-0727-F9A9A587D1C9}" dt="2025-04-04T04:18:01.126" v="249" actId="1076"/>
          <ac:spMkLst>
            <pc:docMk/>
            <pc:sldMk cId="3015979463" sldId="276"/>
            <ac:spMk id="11" creationId="{FFA7960E-6446-33A8-69A2-D553424A0F2F}"/>
          </ac:spMkLst>
        </pc:spChg>
        <pc:spChg chg="add del">
          <ac:chgData name="Chinsethagid, Kailey" userId="S::kac5284@utulsa.edu::6610408e-abcb-43ce-a9b1-fa06ab512d22" providerId="AD" clId="Web-{6E1A301D-3C42-E75E-0727-F9A9A587D1C9}" dt="2025-04-04T04:17:30.063" v="238"/>
          <ac:spMkLst>
            <pc:docMk/>
            <pc:sldMk cId="3015979463" sldId="276"/>
            <ac:spMk id="12" creationId="{94F21112-F5B7-4766-0282-F61CFAF329F0}"/>
          </ac:spMkLst>
        </pc:spChg>
        <pc:spChg chg="add del">
          <ac:chgData name="Chinsethagid, Kailey" userId="S::kac5284@utulsa.edu::6610408e-abcb-43ce-a9b1-fa06ab512d22" providerId="AD" clId="Web-{6E1A301D-3C42-E75E-0727-F9A9A587D1C9}" dt="2025-04-04T04:17:30.063" v="237"/>
          <ac:spMkLst>
            <pc:docMk/>
            <pc:sldMk cId="3015979463" sldId="276"/>
            <ac:spMk id="13" creationId="{9A9962A4-4E73-2D30-769F-F590657FD490}"/>
          </ac:spMkLst>
        </pc:spChg>
        <pc:spChg chg="add del">
          <ac:chgData name="Chinsethagid, Kailey" userId="S::kac5284@utulsa.edu::6610408e-abcb-43ce-a9b1-fa06ab512d22" providerId="AD" clId="Web-{6E1A301D-3C42-E75E-0727-F9A9A587D1C9}" dt="2025-04-04T04:17:32.766" v="241"/>
          <ac:spMkLst>
            <pc:docMk/>
            <pc:sldMk cId="3015979463" sldId="276"/>
            <ac:spMk id="14" creationId="{49872777-2A79-11F2-8ECD-0B36C0512DC8}"/>
          </ac:spMkLst>
        </pc:spChg>
        <pc:spChg chg="add del">
          <ac:chgData name="Chinsethagid, Kailey" userId="S::kac5284@utulsa.edu::6610408e-abcb-43ce-a9b1-fa06ab512d22" providerId="AD" clId="Web-{6E1A301D-3C42-E75E-0727-F9A9A587D1C9}" dt="2025-04-04T04:17:32.766" v="240"/>
          <ac:spMkLst>
            <pc:docMk/>
            <pc:sldMk cId="3015979463" sldId="276"/>
            <ac:spMk id="15" creationId="{A2F8E120-6EE6-1CBD-C8EB-6DAB5F6BA26E}"/>
          </ac:spMkLst>
        </pc:spChg>
        <pc:spChg chg="add del">
          <ac:chgData name="Chinsethagid, Kailey" userId="S::kac5284@utulsa.edu::6610408e-abcb-43ce-a9b1-fa06ab512d22" providerId="AD" clId="Web-{6E1A301D-3C42-E75E-0727-F9A9A587D1C9}" dt="2025-04-04T04:17:30.063" v="236"/>
          <ac:spMkLst>
            <pc:docMk/>
            <pc:sldMk cId="3015979463" sldId="276"/>
            <ac:spMk id="16" creationId="{8221F953-F4D1-979E-8D63-E56F9BE85477}"/>
          </ac:spMkLst>
        </pc:spChg>
      </pc:sldChg>
      <pc:sldChg chg="modSp add replId">
        <pc:chgData name="Chinsethagid, Kailey" userId="S::kac5284@utulsa.edu::6610408e-abcb-43ce-a9b1-fa06ab512d22" providerId="AD" clId="Web-{6E1A301D-3C42-E75E-0727-F9A9A587D1C9}" dt="2025-04-04T04:21:08.506" v="258" actId="20577"/>
        <pc:sldMkLst>
          <pc:docMk/>
          <pc:sldMk cId="3463295212" sldId="277"/>
        </pc:sldMkLst>
        <pc:spChg chg="mod">
          <ac:chgData name="Chinsethagid, Kailey" userId="S::kac5284@utulsa.edu::6610408e-abcb-43ce-a9b1-fa06ab512d22" providerId="AD" clId="Web-{6E1A301D-3C42-E75E-0727-F9A9A587D1C9}" dt="2025-04-04T04:12:09.098" v="158" actId="20577"/>
          <ac:spMkLst>
            <pc:docMk/>
            <pc:sldMk cId="3463295212" sldId="277"/>
            <ac:spMk id="6" creationId="{54D82D1D-E464-3A60-6013-F8043300988A}"/>
          </ac:spMkLst>
        </pc:spChg>
        <pc:spChg chg="mod">
          <ac:chgData name="Chinsethagid, Kailey" userId="S::kac5284@utulsa.edu::6610408e-abcb-43ce-a9b1-fa06ab512d22" providerId="AD" clId="Web-{6E1A301D-3C42-E75E-0727-F9A9A587D1C9}" dt="2025-04-04T04:20:42.443" v="255" actId="20577"/>
          <ac:spMkLst>
            <pc:docMk/>
            <pc:sldMk cId="3463295212" sldId="277"/>
            <ac:spMk id="7" creationId="{D4A6D04A-44D7-427D-BE63-F85567F53E50}"/>
          </ac:spMkLst>
        </pc:spChg>
        <pc:spChg chg="mod">
          <ac:chgData name="Chinsethagid, Kailey" userId="S::kac5284@utulsa.edu::6610408e-abcb-43ce-a9b1-fa06ab512d22" providerId="AD" clId="Web-{6E1A301D-3C42-E75E-0727-F9A9A587D1C9}" dt="2025-04-04T04:15:39.358" v="215" actId="1076"/>
          <ac:spMkLst>
            <pc:docMk/>
            <pc:sldMk cId="3463295212" sldId="277"/>
            <ac:spMk id="8" creationId="{938ACF7F-BA41-0108-6A32-A942BEF0D85E}"/>
          </ac:spMkLst>
        </pc:spChg>
        <pc:spChg chg="mod">
          <ac:chgData name="Chinsethagid, Kailey" userId="S::kac5284@utulsa.edu::6610408e-abcb-43ce-a9b1-fa06ab512d22" providerId="AD" clId="Web-{6E1A301D-3C42-E75E-0727-F9A9A587D1C9}" dt="2025-04-04T04:13:26.932" v="175" actId="20577"/>
          <ac:spMkLst>
            <pc:docMk/>
            <pc:sldMk cId="3463295212" sldId="277"/>
            <ac:spMk id="10" creationId="{93A1035E-655F-9CE1-AF7F-B50D044183C8}"/>
          </ac:spMkLst>
        </pc:spChg>
        <pc:spChg chg="mod">
          <ac:chgData name="Chinsethagid, Kailey" userId="S::kac5284@utulsa.edu::6610408e-abcb-43ce-a9b1-fa06ab512d22" providerId="AD" clId="Web-{6E1A301D-3C42-E75E-0727-F9A9A587D1C9}" dt="2025-04-04T04:21:08.506" v="258" actId="20577"/>
          <ac:spMkLst>
            <pc:docMk/>
            <pc:sldMk cId="3463295212" sldId="277"/>
            <ac:spMk id="12" creationId="{20527F6D-91C7-68F7-29AE-4232B873F849}"/>
          </ac:spMkLst>
        </pc:spChg>
      </pc:sldChg>
    </pc:docChg>
  </pc:docChgLst>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del">
          <ac:chgData name="Harris, Haleigh" userId="dfc8e91e-0ddc-430f-828f-92a306d8ca33" providerId="ADAL" clId="{03F42A5E-C0A2-4856-B202-46A124283F28}" dt="2025-03-25T18:01:05.253" v="23" actId="478"/>
          <ac:spMkLst>
            <pc:docMk/>
            <pc:sldMk cId="0" sldId="256"/>
            <ac:spMk id="5"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del">
          <ac:chgData name="Harris, Haleigh" userId="dfc8e91e-0ddc-430f-828f-92a306d8ca33" providerId="ADAL" clId="{03F42A5E-C0A2-4856-B202-46A124283F28}" dt="2025-03-25T23:16:12.737" v="58" actId="478"/>
          <ac:spMkLst>
            <pc:docMk/>
            <pc:sldMk cId="0" sldId="256"/>
            <ac:spMk id="8"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pChg chg="mod">
          <ac:chgData name="Harris, Haleigh" userId="dfc8e91e-0ddc-430f-828f-92a306d8ca33" providerId="ADAL" clId="{03F42A5E-C0A2-4856-B202-46A124283F28}" dt="2025-03-25T23:13:31.335" v="52" actId="962"/>
          <ac:spMkLst>
            <pc:docMk/>
            <pc:sldMk cId="0" sldId="258"/>
            <ac:spMk id="2" creationId="{00000000-0000-0000-0000-000000000000}"/>
          </ac:spMkLst>
        </pc:spChg>
        <pc:spChg chg="del">
          <ac:chgData name="Harris, Haleigh" userId="dfc8e91e-0ddc-430f-828f-92a306d8ca33" providerId="ADAL" clId="{03F42A5E-C0A2-4856-B202-46A124283F28}" dt="2025-03-25T23:13:44.749" v="56" actId="478"/>
          <ac:spMkLst>
            <pc:docMk/>
            <pc:sldMk cId="0" sldId="258"/>
            <ac:spMk id="5" creationId="{00000000-0000-0000-0000-000000000000}"/>
          </ac:spMkLst>
        </pc:spChg>
        <pc:picChg chg="add mod">
          <ac:chgData name="Harris, Haleigh" userId="dfc8e91e-0ddc-430f-828f-92a306d8ca33" providerId="ADAL" clId="{03F42A5E-C0A2-4856-B202-46A124283F28}" dt="2025-03-25T23:13:46.704" v="57" actId="1076"/>
          <ac:picMkLst>
            <pc:docMk/>
            <pc:sldMk cId="0" sldId="258"/>
            <ac:picMk id="11" creationId="{19B73C41-E392-582A-8B1F-D151F3F7B0BB}"/>
          </ac:picMkLst>
        </pc:picChg>
      </pc:sldChg>
      <pc:sldChg chg="addSp delSp modSp mod ord">
        <pc:chgData name="Harris, Haleigh" userId="dfc8e91e-0ddc-430f-828f-92a306d8ca33" providerId="ADAL" clId="{03F42A5E-C0A2-4856-B202-46A124283F28}" dt="2025-03-25T19:24:21.441" v="49" actId="1582"/>
        <pc:sldMkLst>
          <pc:docMk/>
          <pc:sldMk cId="0" sldId="269"/>
        </pc:sldMkLst>
        <pc:spChg chg="del">
          <ac:chgData name="Harris, Haleigh" userId="dfc8e91e-0ddc-430f-828f-92a306d8ca33" providerId="ADAL" clId="{03F42A5E-C0A2-4856-B202-46A124283F28}" dt="2025-03-25T19:23:39.692" v="41" actId="478"/>
          <ac:spMkLst>
            <pc:docMk/>
            <pc:sldMk cId="0" sldId="269"/>
            <ac:spMk id="3" creationId="{00000000-0000-0000-0000-000000000000}"/>
          </ac:spMkLst>
        </pc:spChg>
        <pc:spChg chg="mod">
          <ac:chgData name="Harris, Haleigh" userId="dfc8e91e-0ddc-430f-828f-92a306d8ca33" providerId="ADAL" clId="{03F42A5E-C0A2-4856-B202-46A124283F28}" dt="2025-03-25T19:23:27.837" v="39" actId="20577"/>
          <ac:spMkLst>
            <pc:docMk/>
            <pc:sldMk cId="0" sldId="269"/>
            <ac:spMk id="4" creationId="{00000000-0000-0000-0000-000000000000}"/>
          </ac:spMkLst>
        </pc:spChg>
        <pc:spChg chg="del">
          <ac:chgData name="Harris, Haleigh" userId="dfc8e91e-0ddc-430f-828f-92a306d8ca33" providerId="ADAL" clId="{03F42A5E-C0A2-4856-B202-46A124283F28}" dt="2025-03-25T19:23:44.587" v="42" actId="478"/>
          <ac:spMkLst>
            <pc:docMk/>
            <pc:sldMk cId="0" sldId="269"/>
            <ac:spMk id="5" creationId="{00000000-0000-0000-0000-000000000000}"/>
          </ac:spMkLst>
        </pc:spChg>
        <pc:spChg chg="del">
          <ac:chgData name="Harris, Haleigh" userId="dfc8e91e-0ddc-430f-828f-92a306d8ca33" providerId="ADAL" clId="{03F42A5E-C0A2-4856-B202-46A124283F28}" dt="2025-03-25T19:23:47.297" v="43" actId="478"/>
          <ac:spMkLst>
            <pc:docMk/>
            <pc:sldMk cId="0" sldId="269"/>
            <ac:spMk id="6" creationId="{00000000-0000-0000-0000-000000000000}"/>
          </ac:spMkLst>
        </pc:spChg>
        <pc:spChg chg="del">
          <ac:chgData name="Harris, Haleigh" userId="dfc8e91e-0ddc-430f-828f-92a306d8ca33" providerId="ADAL" clId="{03F42A5E-C0A2-4856-B202-46A124283F28}" dt="2025-03-25T19:23:49.078" v="44" actId="478"/>
          <ac:spMkLst>
            <pc:docMk/>
            <pc:sldMk cId="0" sldId="269"/>
            <ac:spMk id="7" creationId="{00000000-0000-0000-0000-000000000000}"/>
          </ac:spMkLst>
        </pc:spChg>
        <pc:spChg chg="mod">
          <ac:chgData name="Harris, Haleigh" userId="dfc8e91e-0ddc-430f-828f-92a306d8ca33" providerId="ADAL" clId="{03F42A5E-C0A2-4856-B202-46A124283F28}" dt="2025-03-25T19:23:35.742" v="40" actId="1076"/>
          <ac:spMkLst>
            <pc:docMk/>
            <pc:sldMk cId="0" sldId="269"/>
            <ac:spMk id="9" creationId="{00000000-0000-0000-0000-000000000000}"/>
          </ac:spMkLst>
        </pc:spChg>
        <pc:spChg chg="add mod">
          <ac:chgData name="Harris, Haleigh" userId="dfc8e91e-0ddc-430f-828f-92a306d8ca33" providerId="ADAL" clId="{03F42A5E-C0A2-4856-B202-46A124283F28}" dt="2025-03-25T19:24:21.441" v="49" actId="1582"/>
          <ac:spMkLst>
            <pc:docMk/>
            <pc:sldMk cId="0" sldId="269"/>
            <ac:spMk id="10" creationId="{6FCBA79E-49BF-CDEA-692E-4A5DDA898D58}"/>
          </ac:spMkLst>
        </pc:spChg>
      </pc:sldChg>
      <pc:sldChg chg="addSp delSp">
        <pc:chgData name="Harris, Haleigh" userId="dfc8e91e-0ddc-430f-828f-92a306d8ca33" providerId="ADAL" clId="{03F42A5E-C0A2-4856-B202-46A124283F28}" dt="2025-03-25T17:09:22.604" v="17" actId="478"/>
        <pc:sldMkLst>
          <pc:docMk/>
          <pc:sldMk cId="0" sldId="272"/>
        </pc:sldMkLst>
        <pc:spChg chg="del">
          <ac:chgData name="Harris, Haleigh" userId="dfc8e91e-0ddc-430f-828f-92a306d8ca33" providerId="ADAL" clId="{03F42A5E-C0A2-4856-B202-46A124283F28}" dt="2025-03-25T17:09:22.604" v="17" actId="478"/>
          <ac:spMkLst>
            <pc:docMk/>
            <pc:sldMk cId="0" sldId="272"/>
            <ac:spMk id="2" creationId="{00000000-0000-0000-0000-000000000000}"/>
          </ac:spMkLst>
        </pc:spChg>
        <pc:picChg chg="add del">
          <ac:chgData name="Harris, Haleigh" userId="dfc8e91e-0ddc-430f-828f-92a306d8ca33" providerId="ADAL" clId="{03F42A5E-C0A2-4856-B202-46A124283F28}" dt="2025-03-25T17:09:22.604" v="17" actId="478"/>
          <ac:picMkLst>
            <pc:docMk/>
            <pc:sldMk cId="0" sldId="272"/>
            <ac:picMk id="1026" creationId="{86739530-1A9D-29A7-689D-408B0BEA5397}"/>
          </ac:picMkLst>
        </pc:picChg>
      </pc:sldChg>
    </pc:docChg>
  </pc:docChgLst>
  <pc:docChgLst>
    <pc:chgData name="Chinsethagid, Kailey" userId="S::kac5284@utulsa.edu::6610408e-abcb-43ce-a9b1-fa06ab512d22" providerId="AD" clId="Web-{7EC07094-536A-12AD-E366-568236907400}"/>
    <pc:docChg chg="modSld">
      <pc:chgData name="Chinsethagid, Kailey" userId="S::kac5284@utulsa.edu::6610408e-abcb-43ce-a9b1-fa06ab512d22" providerId="AD" clId="Web-{7EC07094-536A-12AD-E366-568236907400}" dt="2025-04-04T01:17:42.048" v="202" actId="1076"/>
      <pc:docMkLst>
        <pc:docMk/>
      </pc:docMkLst>
      <pc:sldChg chg="modSp">
        <pc:chgData name="Chinsethagid, Kailey" userId="S::kac5284@utulsa.edu::6610408e-abcb-43ce-a9b1-fa06ab512d22" providerId="AD" clId="Web-{7EC07094-536A-12AD-E366-568236907400}" dt="2025-04-04T01:15:03.779" v="137" actId="20577"/>
        <pc:sldMkLst>
          <pc:docMk/>
          <pc:sldMk cId="0" sldId="260"/>
        </pc:sldMkLst>
        <pc:spChg chg="mod">
          <ac:chgData name="Chinsethagid, Kailey" userId="S::kac5284@utulsa.edu::6610408e-abcb-43ce-a9b1-fa06ab512d22" providerId="AD" clId="Web-{7EC07094-536A-12AD-E366-568236907400}" dt="2025-04-04T01:15:03.779" v="137" actId="20577"/>
          <ac:spMkLst>
            <pc:docMk/>
            <pc:sldMk cId="0" sldId="260"/>
            <ac:spMk id="5" creationId="{00000000-0000-0000-0000-000000000000}"/>
          </ac:spMkLst>
        </pc:spChg>
        <pc:spChg chg="mod">
          <ac:chgData name="Chinsethagid, Kailey" userId="S::kac5284@utulsa.edu::6610408e-abcb-43ce-a9b1-fa06ab512d22" providerId="AD" clId="Web-{7EC07094-536A-12AD-E366-568236907400}" dt="2025-04-04T01:10:45.726" v="94" actId="20577"/>
          <ac:spMkLst>
            <pc:docMk/>
            <pc:sldMk cId="0" sldId="260"/>
            <ac:spMk id="9" creationId="{00000000-0000-0000-0000-000000000000}"/>
          </ac:spMkLst>
        </pc:spChg>
      </pc:sldChg>
      <pc:sldChg chg="modSp">
        <pc:chgData name="Chinsethagid, Kailey" userId="S::kac5284@utulsa.edu::6610408e-abcb-43ce-a9b1-fa06ab512d22" providerId="AD" clId="Web-{7EC07094-536A-12AD-E366-568236907400}" dt="2025-04-04T01:17:42.048" v="202" actId="1076"/>
        <pc:sldMkLst>
          <pc:docMk/>
          <pc:sldMk cId="0" sldId="262"/>
        </pc:sldMkLst>
        <pc:spChg chg="mod">
          <ac:chgData name="Chinsethagid, Kailey" userId="S::kac5284@utulsa.edu::6610408e-abcb-43ce-a9b1-fa06ab512d22" providerId="AD" clId="Web-{7EC07094-536A-12AD-E366-568236907400}" dt="2025-04-04T01:16:22.234" v="143" actId="1076"/>
          <ac:spMkLst>
            <pc:docMk/>
            <pc:sldMk cId="0" sldId="262"/>
            <ac:spMk id="5" creationId="{00000000-0000-0000-0000-000000000000}"/>
          </ac:spMkLst>
        </pc:spChg>
        <pc:spChg chg="mod">
          <ac:chgData name="Chinsethagid, Kailey" userId="S::kac5284@utulsa.edu::6610408e-abcb-43ce-a9b1-fa06ab512d22" providerId="AD" clId="Web-{7EC07094-536A-12AD-E366-568236907400}" dt="2025-04-04T01:16:25.656" v="144" actId="1076"/>
          <ac:spMkLst>
            <pc:docMk/>
            <pc:sldMk cId="0" sldId="262"/>
            <ac:spMk id="6" creationId="{00000000-0000-0000-0000-000000000000}"/>
          </ac:spMkLst>
        </pc:spChg>
        <pc:spChg chg="mod">
          <ac:chgData name="Chinsethagid, Kailey" userId="S::kac5284@utulsa.edu::6610408e-abcb-43ce-a9b1-fa06ab512d22" providerId="AD" clId="Web-{7EC07094-536A-12AD-E366-568236907400}" dt="2025-04-04T01:17:37.814" v="201" actId="1076"/>
          <ac:spMkLst>
            <pc:docMk/>
            <pc:sldMk cId="0" sldId="262"/>
            <ac:spMk id="7" creationId="{00000000-0000-0000-0000-000000000000}"/>
          </ac:spMkLst>
        </pc:spChg>
        <pc:spChg chg="mod">
          <ac:chgData name="Chinsethagid, Kailey" userId="S::kac5284@utulsa.edu::6610408e-abcb-43ce-a9b1-fa06ab512d22" providerId="AD" clId="Web-{7EC07094-536A-12AD-E366-568236907400}" dt="2025-04-04T01:17:42.048" v="202" actId="1076"/>
          <ac:spMkLst>
            <pc:docMk/>
            <pc:sldMk cId="0" sldId="262"/>
            <ac:spMk id="8" creationId="{00000000-0000-0000-0000-000000000000}"/>
          </ac:spMkLst>
        </pc:spChg>
      </pc:sldChg>
      <pc:sldChg chg="modSp">
        <pc:chgData name="Chinsethagid, Kailey" userId="S::kac5284@utulsa.edu::6610408e-abcb-43ce-a9b1-fa06ab512d22" providerId="AD" clId="Web-{7EC07094-536A-12AD-E366-568236907400}" dt="2025-04-04T01:10:04.116" v="63" actId="20577"/>
        <pc:sldMkLst>
          <pc:docMk/>
          <pc:sldMk cId="0" sldId="263"/>
        </pc:sldMkLst>
        <pc:spChg chg="mod">
          <ac:chgData name="Chinsethagid, Kailey" userId="S::kac5284@utulsa.edu::6610408e-abcb-43ce-a9b1-fa06ab512d22" providerId="AD" clId="Web-{7EC07094-536A-12AD-E366-568236907400}" dt="2025-04-04T01:10:04.116" v="63" actId="20577"/>
          <ac:spMkLst>
            <pc:docMk/>
            <pc:sldMk cId="0" sldId="263"/>
            <ac:spMk id="12" creationId="{9D2A1FC2-E284-70D4-B446-1D88A5E4507E}"/>
          </ac:spMkLst>
        </pc:spChg>
      </pc:sldChg>
      <pc:sldChg chg="addSp delSp modSp">
        <pc:chgData name="Chinsethagid, Kailey" userId="S::kac5284@utulsa.edu::6610408e-abcb-43ce-a9b1-fa06ab512d22" providerId="AD" clId="Web-{7EC07094-536A-12AD-E366-568236907400}" dt="2025-04-04T00:57:55.286" v="20" actId="1076"/>
        <pc:sldMkLst>
          <pc:docMk/>
          <pc:sldMk cId="0" sldId="268"/>
        </pc:sldMkLst>
        <pc:spChg chg="del topLvl">
          <ac:chgData name="Chinsethagid, Kailey" userId="S::kac5284@utulsa.edu::6610408e-abcb-43ce-a9b1-fa06ab512d22" providerId="AD" clId="Web-{7EC07094-536A-12AD-E366-568236907400}" dt="2025-04-04T00:55:07.454" v="0"/>
          <ac:spMkLst>
            <pc:docMk/>
            <pc:sldMk cId="0" sldId="268"/>
            <ac:spMk id="4" creationId="{00000000-0000-0000-0000-000000000000}"/>
          </ac:spMkLst>
        </pc:spChg>
        <pc:spChg chg="mod">
          <ac:chgData name="Chinsethagid, Kailey" userId="S::kac5284@utulsa.edu::6610408e-abcb-43ce-a9b1-fa06ab512d22" providerId="AD" clId="Web-{7EC07094-536A-12AD-E366-568236907400}" dt="2025-04-04T00:56:09.065" v="15" actId="20577"/>
          <ac:spMkLst>
            <pc:docMk/>
            <pc:sldMk cId="0" sldId="268"/>
            <ac:spMk id="6" creationId="{00000000-0000-0000-0000-000000000000}"/>
          </ac:spMkLst>
        </pc:spChg>
        <pc:grpChg chg="del">
          <ac:chgData name="Chinsethagid, Kailey" userId="S::kac5284@utulsa.edu::6610408e-abcb-43ce-a9b1-fa06ab512d22" providerId="AD" clId="Web-{7EC07094-536A-12AD-E366-568236907400}" dt="2025-04-04T00:55:07.454" v="0"/>
          <ac:grpSpMkLst>
            <pc:docMk/>
            <pc:sldMk cId="0" sldId="268"/>
            <ac:grpSpMk id="3" creationId="{00000000-0000-0000-0000-000000000000}"/>
          </ac:grpSpMkLst>
        </pc:grpChg>
        <pc:picChg chg="add del mod">
          <ac:chgData name="Chinsethagid, Kailey" userId="S::kac5284@utulsa.edu::6610408e-abcb-43ce-a9b1-fa06ab512d22" providerId="AD" clId="Web-{7EC07094-536A-12AD-E366-568236907400}" dt="2025-04-04T00:56:43.300" v="16"/>
          <ac:picMkLst>
            <pc:docMk/>
            <pc:sldMk cId="0" sldId="268"/>
            <ac:picMk id="7" creationId="{FA153905-2011-AD7B-F891-37F796F9CC0C}"/>
          </ac:picMkLst>
        </pc:picChg>
        <pc:picChg chg="add mod">
          <ac:chgData name="Chinsethagid, Kailey" userId="S::kac5284@utulsa.edu::6610408e-abcb-43ce-a9b1-fa06ab512d22" providerId="AD" clId="Web-{7EC07094-536A-12AD-E366-568236907400}" dt="2025-04-04T00:57:55.286" v="20" actId="1076"/>
          <ac:picMkLst>
            <pc:docMk/>
            <pc:sldMk cId="0" sldId="268"/>
            <ac:picMk id="8" creationId="{A0B6C2C7-C3D4-5BD8-3622-FC5C229F8D60}"/>
          </ac:picMkLst>
        </pc:picChg>
      </pc:sldChg>
      <pc:sldChg chg="modSp">
        <pc:chgData name="Chinsethagid, Kailey" userId="S::kac5284@utulsa.edu::6610408e-abcb-43ce-a9b1-fa06ab512d22" providerId="AD" clId="Web-{7EC07094-536A-12AD-E366-568236907400}" dt="2025-04-04T01:01:29.572" v="26" actId="20577"/>
        <pc:sldMkLst>
          <pc:docMk/>
          <pc:sldMk cId="2367828834" sldId="271"/>
        </pc:sldMkLst>
        <pc:spChg chg="mod">
          <ac:chgData name="Chinsethagid, Kailey" userId="S::kac5284@utulsa.edu::6610408e-abcb-43ce-a9b1-fa06ab512d22" providerId="AD" clId="Web-{7EC07094-536A-12AD-E366-568236907400}" dt="2025-04-04T01:01:29.572" v="26" actId="20577"/>
          <ac:spMkLst>
            <pc:docMk/>
            <pc:sldMk cId="2367828834" sldId="271"/>
            <ac:spMk id="7" creationId="{7396CF42-E7DA-0B4C-3488-1AE2BB022CF4}"/>
          </ac:spMkLst>
        </pc:spChg>
      </pc:sldChg>
    </pc:docChg>
  </pc:docChgLst>
  <pc:docChgLst>
    <pc:chgData name="Chinsethagid, Kailey" userId="S::kac5284@utulsa.edu::6610408e-abcb-43ce-a9b1-fa06ab512d22" providerId="AD" clId="Web-{E1515F59-1384-7560-E12D-A2278D58D51D}"/>
    <pc:docChg chg="addSld delSld modSld sldOrd">
      <pc:chgData name="Chinsethagid, Kailey" userId="S::kac5284@utulsa.edu::6610408e-abcb-43ce-a9b1-fa06ab512d22" providerId="AD" clId="Web-{E1515F59-1384-7560-E12D-A2278D58D51D}" dt="2025-04-03T00:19:36.527" v="570"/>
      <pc:docMkLst>
        <pc:docMk/>
      </pc:docMkLst>
      <pc:sldChg chg="modSp">
        <pc:chgData name="Chinsethagid, Kailey" userId="S::kac5284@utulsa.edu::6610408e-abcb-43ce-a9b1-fa06ab512d22" providerId="AD" clId="Web-{E1515F59-1384-7560-E12D-A2278D58D51D}" dt="2025-04-02T23:52:45.711" v="423" actId="20577"/>
        <pc:sldMkLst>
          <pc:docMk/>
          <pc:sldMk cId="0" sldId="260"/>
        </pc:sldMkLst>
        <pc:spChg chg="mod">
          <ac:chgData name="Chinsethagid, Kailey" userId="S::kac5284@utulsa.edu::6610408e-abcb-43ce-a9b1-fa06ab512d22" providerId="AD" clId="Web-{E1515F59-1384-7560-E12D-A2278D58D51D}" dt="2025-04-02T23:42:03.318" v="255" actId="20577"/>
          <ac:spMkLst>
            <pc:docMk/>
            <pc:sldMk cId="0" sldId="260"/>
            <ac:spMk id="3" creationId="{00000000-0000-0000-0000-000000000000}"/>
          </ac:spMkLst>
        </pc:spChg>
        <pc:spChg chg="mod">
          <ac:chgData name="Chinsethagid, Kailey" userId="S::kac5284@utulsa.edu::6610408e-abcb-43ce-a9b1-fa06ab512d22" providerId="AD" clId="Web-{E1515F59-1384-7560-E12D-A2278D58D51D}" dt="2025-04-02T23:48:35.704" v="321"/>
          <ac:spMkLst>
            <pc:docMk/>
            <pc:sldMk cId="0" sldId="260"/>
            <ac:spMk id="4" creationId="{00000000-0000-0000-0000-000000000000}"/>
          </ac:spMkLst>
        </pc:spChg>
        <pc:spChg chg="mod">
          <ac:chgData name="Chinsethagid, Kailey" userId="S::kac5284@utulsa.edu::6610408e-abcb-43ce-a9b1-fa06ab512d22" providerId="AD" clId="Web-{E1515F59-1384-7560-E12D-A2278D58D51D}" dt="2025-04-02T23:52:45.711" v="423" actId="20577"/>
          <ac:spMkLst>
            <pc:docMk/>
            <pc:sldMk cId="0" sldId="260"/>
            <ac:spMk id="5" creationId="{00000000-0000-0000-0000-000000000000}"/>
          </ac:spMkLst>
        </pc:spChg>
        <pc:spChg chg="mod">
          <ac:chgData name="Chinsethagid, Kailey" userId="S::kac5284@utulsa.edu::6610408e-abcb-43ce-a9b1-fa06ab512d22" providerId="AD" clId="Web-{E1515F59-1384-7560-E12D-A2278D58D51D}" dt="2025-04-02T23:50:02.863" v="346" actId="20577"/>
          <ac:spMkLst>
            <pc:docMk/>
            <pc:sldMk cId="0" sldId="260"/>
            <ac:spMk id="6" creationId="{00000000-0000-0000-0000-000000000000}"/>
          </ac:spMkLst>
        </pc:spChg>
        <pc:spChg chg="mod">
          <ac:chgData name="Chinsethagid, Kailey" userId="S::kac5284@utulsa.edu::6610408e-abcb-43ce-a9b1-fa06ab512d22" providerId="AD" clId="Web-{E1515F59-1384-7560-E12D-A2278D58D51D}" dt="2025-04-02T23:51:05.787" v="381" actId="1076"/>
          <ac:spMkLst>
            <pc:docMk/>
            <pc:sldMk cId="0" sldId="260"/>
            <ac:spMk id="7" creationId="{00000000-0000-0000-0000-000000000000}"/>
          </ac:spMkLst>
        </pc:spChg>
        <pc:spChg chg="mod">
          <ac:chgData name="Chinsethagid, Kailey" userId="S::kac5284@utulsa.edu::6610408e-abcb-43ce-a9b1-fa06ab512d22" providerId="AD" clId="Web-{E1515F59-1384-7560-E12D-A2278D58D51D}" dt="2025-04-02T23:50:06.863" v="353" actId="20577"/>
          <ac:spMkLst>
            <pc:docMk/>
            <pc:sldMk cId="0" sldId="260"/>
            <ac:spMk id="8" creationId="{00000000-0000-0000-0000-000000000000}"/>
          </ac:spMkLst>
        </pc:spChg>
        <pc:spChg chg="mod">
          <ac:chgData name="Chinsethagid, Kailey" userId="S::kac5284@utulsa.edu::6610408e-abcb-43ce-a9b1-fa06ab512d22" providerId="AD" clId="Web-{E1515F59-1384-7560-E12D-A2278D58D51D}" dt="2025-04-02T23:50:36.567" v="365" actId="1076"/>
          <ac:spMkLst>
            <pc:docMk/>
            <pc:sldMk cId="0" sldId="260"/>
            <ac:spMk id="9" creationId="{00000000-0000-0000-0000-000000000000}"/>
          </ac:spMkLst>
        </pc:spChg>
      </pc:sldChg>
      <pc:sldChg chg="del">
        <pc:chgData name="Chinsethagid, Kailey" userId="S::kac5284@utulsa.edu::6610408e-abcb-43ce-a9b1-fa06ab512d22" providerId="AD" clId="Web-{E1515F59-1384-7560-E12D-A2278D58D51D}" dt="2025-04-02T23:52:57.211" v="424"/>
        <pc:sldMkLst>
          <pc:docMk/>
          <pc:sldMk cId="0" sldId="261"/>
        </pc:sldMkLst>
      </pc:sldChg>
      <pc:sldChg chg="modSp ord">
        <pc:chgData name="Chinsethagid, Kailey" userId="S::kac5284@utulsa.edu::6610408e-abcb-43ce-a9b1-fa06ab512d22" providerId="AD" clId="Web-{E1515F59-1384-7560-E12D-A2278D58D51D}" dt="2025-04-02T23:28:43.156" v="218" actId="1076"/>
        <pc:sldMkLst>
          <pc:docMk/>
          <pc:sldMk cId="0" sldId="262"/>
        </pc:sldMkLst>
        <pc:spChg chg="mod">
          <ac:chgData name="Chinsethagid, Kailey" userId="S::kac5284@utulsa.edu::6610408e-abcb-43ce-a9b1-fa06ab512d22" providerId="AD" clId="Web-{E1515F59-1384-7560-E12D-A2278D58D51D}" dt="2025-04-02T23:28:43.156" v="218" actId="1076"/>
          <ac:spMkLst>
            <pc:docMk/>
            <pc:sldMk cId="0" sldId="262"/>
            <ac:spMk id="4" creationId="{00000000-0000-0000-0000-000000000000}"/>
          </ac:spMkLst>
        </pc:spChg>
        <pc:spChg chg="mod">
          <ac:chgData name="Chinsethagid, Kailey" userId="S::kac5284@utulsa.edu::6610408e-abcb-43ce-a9b1-fa06ab512d22" providerId="AD" clId="Web-{E1515F59-1384-7560-E12D-A2278D58D51D}" dt="2025-04-02T23:26:39.059" v="130" actId="1076"/>
          <ac:spMkLst>
            <pc:docMk/>
            <pc:sldMk cId="0" sldId="262"/>
            <ac:spMk id="5" creationId="{00000000-0000-0000-0000-000000000000}"/>
          </ac:spMkLst>
        </pc:spChg>
        <pc:spChg chg="mod">
          <ac:chgData name="Chinsethagid, Kailey" userId="S::kac5284@utulsa.edu::6610408e-abcb-43ce-a9b1-fa06ab512d22" providerId="AD" clId="Web-{E1515F59-1384-7560-E12D-A2278D58D51D}" dt="2025-04-02T23:26:39.074" v="131" actId="1076"/>
          <ac:spMkLst>
            <pc:docMk/>
            <pc:sldMk cId="0" sldId="262"/>
            <ac:spMk id="6" creationId="{00000000-0000-0000-0000-000000000000}"/>
          </ac:spMkLst>
        </pc:spChg>
        <pc:spChg chg="mod">
          <ac:chgData name="Chinsethagid, Kailey" userId="S::kac5284@utulsa.edu::6610408e-abcb-43ce-a9b1-fa06ab512d22" providerId="AD" clId="Web-{E1515F59-1384-7560-E12D-A2278D58D51D}" dt="2025-04-02T23:27:13.419" v="134" actId="1076"/>
          <ac:spMkLst>
            <pc:docMk/>
            <pc:sldMk cId="0" sldId="262"/>
            <ac:spMk id="7" creationId="{00000000-0000-0000-0000-000000000000}"/>
          </ac:spMkLst>
        </pc:spChg>
        <pc:spChg chg="mod">
          <ac:chgData name="Chinsethagid, Kailey" userId="S::kac5284@utulsa.edu::6610408e-abcb-43ce-a9b1-fa06ab512d22" providerId="AD" clId="Web-{E1515F59-1384-7560-E12D-A2278D58D51D}" dt="2025-04-02T23:27:13.435" v="135" actId="1076"/>
          <ac:spMkLst>
            <pc:docMk/>
            <pc:sldMk cId="0" sldId="262"/>
            <ac:spMk id="8" creationId="{00000000-0000-0000-0000-000000000000}"/>
          </ac:spMkLst>
        </pc:spChg>
        <pc:spChg chg="mod">
          <ac:chgData name="Chinsethagid, Kailey" userId="S::kac5284@utulsa.edu::6610408e-abcb-43ce-a9b1-fa06ab512d22" providerId="AD" clId="Web-{E1515F59-1384-7560-E12D-A2278D58D51D}" dt="2025-04-02T23:28:32.390" v="217" actId="20577"/>
          <ac:spMkLst>
            <pc:docMk/>
            <pc:sldMk cId="0" sldId="262"/>
            <ac:spMk id="9" creationId="{00000000-0000-0000-0000-000000000000}"/>
          </ac:spMkLst>
        </pc:spChg>
        <pc:spChg chg="mod">
          <ac:chgData name="Chinsethagid, Kailey" userId="S::kac5284@utulsa.edu::6610408e-abcb-43ce-a9b1-fa06ab512d22" providerId="AD" clId="Web-{E1515F59-1384-7560-E12D-A2278D58D51D}" dt="2025-04-02T23:27:00.028" v="133" actId="1076"/>
          <ac:spMkLst>
            <pc:docMk/>
            <pc:sldMk cId="0" sldId="262"/>
            <ac:spMk id="10" creationId="{00000000-0000-0000-0000-000000000000}"/>
          </ac:spMkLst>
        </pc:spChg>
      </pc:sldChg>
      <pc:sldChg chg="addSp delSp ord">
        <pc:chgData name="Chinsethagid, Kailey" userId="S::kac5284@utulsa.edu::6610408e-abcb-43ce-a9b1-fa06ab512d22" providerId="AD" clId="Web-{E1515F59-1384-7560-E12D-A2278D58D51D}" dt="2025-04-02T23:39:45.518" v="246"/>
        <pc:sldMkLst>
          <pc:docMk/>
          <pc:sldMk cId="0" sldId="263"/>
        </pc:sldMkLst>
        <pc:spChg chg="del">
          <ac:chgData name="Chinsethagid, Kailey" userId="S::kac5284@utulsa.edu::6610408e-abcb-43ce-a9b1-fa06ab512d22" providerId="AD" clId="Web-{E1515F59-1384-7560-E12D-A2278D58D51D}" dt="2025-04-02T23:39:21.330" v="244"/>
          <ac:spMkLst>
            <pc:docMk/>
            <pc:sldMk cId="0" sldId="263"/>
            <ac:spMk id="2" creationId="{00000000-0000-0000-0000-000000000000}"/>
          </ac:spMkLst>
        </pc:spChg>
        <pc:spChg chg="del">
          <ac:chgData name="Chinsethagid, Kailey" userId="S::kac5284@utulsa.edu::6610408e-abcb-43ce-a9b1-fa06ab512d22" providerId="AD" clId="Web-{E1515F59-1384-7560-E12D-A2278D58D51D}" dt="2025-04-02T23:39:21.330" v="243"/>
          <ac:spMkLst>
            <pc:docMk/>
            <pc:sldMk cId="0" sldId="263"/>
            <ac:spMk id="3" creationId="{00000000-0000-0000-0000-000000000000}"/>
          </ac:spMkLst>
        </pc:spChg>
        <pc:spChg chg="del">
          <ac:chgData name="Chinsethagid, Kailey" userId="S::kac5284@utulsa.edu::6610408e-abcb-43ce-a9b1-fa06ab512d22" providerId="AD" clId="Web-{E1515F59-1384-7560-E12D-A2278D58D51D}" dt="2025-04-02T23:39:21.330" v="242"/>
          <ac:spMkLst>
            <pc:docMk/>
            <pc:sldMk cId="0" sldId="263"/>
            <ac:spMk id="4" creationId="{00000000-0000-0000-0000-000000000000}"/>
          </ac:spMkLst>
        </pc:spChg>
        <pc:spChg chg="del">
          <ac:chgData name="Chinsethagid, Kailey" userId="S::kac5284@utulsa.edu::6610408e-abcb-43ce-a9b1-fa06ab512d22" providerId="AD" clId="Web-{E1515F59-1384-7560-E12D-A2278D58D51D}" dt="2025-04-02T23:39:21.330" v="241"/>
          <ac:spMkLst>
            <pc:docMk/>
            <pc:sldMk cId="0" sldId="263"/>
            <ac:spMk id="5" creationId="{00000000-0000-0000-0000-000000000000}"/>
          </ac:spMkLst>
        </pc:spChg>
        <pc:spChg chg="add">
          <ac:chgData name="Chinsethagid, Kailey" userId="S::kac5284@utulsa.edu::6610408e-abcb-43ce-a9b1-fa06ab512d22" providerId="AD" clId="Web-{E1515F59-1384-7560-E12D-A2278D58D51D}" dt="2025-04-02T23:39:25.799" v="245"/>
          <ac:spMkLst>
            <pc:docMk/>
            <pc:sldMk cId="0" sldId="263"/>
            <ac:spMk id="6" creationId="{368FEFA6-ABAD-9F57-1E21-2AD5F4F376CB}"/>
          </ac:spMkLst>
        </pc:spChg>
        <pc:spChg chg="add">
          <ac:chgData name="Chinsethagid, Kailey" userId="S::kac5284@utulsa.edu::6610408e-abcb-43ce-a9b1-fa06ab512d22" providerId="AD" clId="Web-{E1515F59-1384-7560-E12D-A2278D58D51D}" dt="2025-04-02T23:39:25.799" v="245"/>
          <ac:spMkLst>
            <pc:docMk/>
            <pc:sldMk cId="0" sldId="263"/>
            <ac:spMk id="7" creationId="{E44A5AB1-BE9E-C39B-6CBE-A88D3CAEB33E}"/>
          </ac:spMkLst>
        </pc:spChg>
        <pc:spChg chg="add">
          <ac:chgData name="Chinsethagid, Kailey" userId="S::kac5284@utulsa.edu::6610408e-abcb-43ce-a9b1-fa06ab512d22" providerId="AD" clId="Web-{E1515F59-1384-7560-E12D-A2278D58D51D}" dt="2025-04-02T23:39:25.799" v="245"/>
          <ac:spMkLst>
            <pc:docMk/>
            <pc:sldMk cId="0" sldId="263"/>
            <ac:spMk id="8" creationId="{CA4D4FCF-5A06-464F-32AB-176B2F22BD04}"/>
          </ac:spMkLst>
        </pc:spChg>
        <pc:spChg chg="add">
          <ac:chgData name="Chinsethagid, Kailey" userId="S::kac5284@utulsa.edu::6610408e-abcb-43ce-a9b1-fa06ab512d22" providerId="AD" clId="Web-{E1515F59-1384-7560-E12D-A2278D58D51D}" dt="2025-04-02T23:39:25.799" v="245"/>
          <ac:spMkLst>
            <pc:docMk/>
            <pc:sldMk cId="0" sldId="263"/>
            <ac:spMk id="9" creationId="{E51AE891-A523-3203-4C97-04E6F8466BC9}"/>
          </ac:spMkLst>
        </pc:spChg>
        <pc:spChg chg="add">
          <ac:chgData name="Chinsethagid, Kailey" userId="S::kac5284@utulsa.edu::6610408e-abcb-43ce-a9b1-fa06ab512d22" providerId="AD" clId="Web-{E1515F59-1384-7560-E12D-A2278D58D51D}" dt="2025-04-02T23:39:25.799" v="245"/>
          <ac:spMkLst>
            <pc:docMk/>
            <pc:sldMk cId="0" sldId="263"/>
            <ac:spMk id="10" creationId="{35399158-3D05-FD2A-2A17-696705D41A9D}"/>
          </ac:spMkLst>
        </pc:spChg>
        <pc:spChg chg="add">
          <ac:chgData name="Chinsethagid, Kailey" userId="S::kac5284@utulsa.edu::6610408e-abcb-43ce-a9b1-fa06ab512d22" providerId="AD" clId="Web-{E1515F59-1384-7560-E12D-A2278D58D51D}" dt="2025-04-02T23:39:25.799" v="245"/>
          <ac:spMkLst>
            <pc:docMk/>
            <pc:sldMk cId="0" sldId="263"/>
            <ac:spMk id="11" creationId="{F7B79EF4-0F54-C7DE-B3F6-E602EE8379CD}"/>
          </ac:spMkLst>
        </pc:spChg>
        <pc:spChg chg="add">
          <ac:chgData name="Chinsethagid, Kailey" userId="S::kac5284@utulsa.edu::6610408e-abcb-43ce-a9b1-fa06ab512d22" providerId="AD" clId="Web-{E1515F59-1384-7560-E12D-A2278D58D51D}" dt="2025-04-02T23:39:25.799" v="245"/>
          <ac:spMkLst>
            <pc:docMk/>
            <pc:sldMk cId="0" sldId="263"/>
            <ac:spMk id="12" creationId="{9D2A1FC2-E284-70D4-B446-1D88A5E4507E}"/>
          </ac:spMkLst>
        </pc:spChg>
        <pc:spChg chg="add">
          <ac:chgData name="Chinsethagid, Kailey" userId="S::kac5284@utulsa.edu::6610408e-abcb-43ce-a9b1-fa06ab512d22" providerId="AD" clId="Web-{E1515F59-1384-7560-E12D-A2278D58D51D}" dt="2025-04-02T23:39:25.799" v="245"/>
          <ac:spMkLst>
            <pc:docMk/>
            <pc:sldMk cId="0" sldId="263"/>
            <ac:spMk id="13" creationId="{87278F28-4591-7D76-553D-765046438763}"/>
          </ac:spMkLst>
        </pc:spChg>
        <pc:spChg chg="add">
          <ac:chgData name="Chinsethagid, Kailey" userId="S::kac5284@utulsa.edu::6610408e-abcb-43ce-a9b1-fa06ab512d22" providerId="AD" clId="Web-{E1515F59-1384-7560-E12D-A2278D58D51D}" dt="2025-04-02T23:39:25.799" v="245"/>
          <ac:spMkLst>
            <pc:docMk/>
            <pc:sldMk cId="0" sldId="263"/>
            <ac:spMk id="14" creationId="{A5D65641-C370-D9AE-872A-6A9FC6F43633}"/>
          </ac:spMkLst>
        </pc:spChg>
      </pc:sldChg>
      <pc:sldChg chg="del">
        <pc:chgData name="Chinsethagid, Kailey" userId="S::kac5284@utulsa.edu::6610408e-abcb-43ce-a9b1-fa06ab512d22" providerId="AD" clId="Web-{E1515F59-1384-7560-E12D-A2278D58D51D}" dt="2025-04-02T23:52:59.680" v="425"/>
        <pc:sldMkLst>
          <pc:docMk/>
          <pc:sldMk cId="0" sldId="265"/>
        </pc:sldMkLst>
      </pc:sldChg>
      <pc:sldChg chg="del">
        <pc:chgData name="Chinsethagid, Kailey" userId="S::kac5284@utulsa.edu::6610408e-abcb-43ce-a9b1-fa06ab512d22" providerId="AD" clId="Web-{E1515F59-1384-7560-E12D-A2278D58D51D}" dt="2025-04-02T23:53:05.743" v="426"/>
        <pc:sldMkLst>
          <pc:docMk/>
          <pc:sldMk cId="0" sldId="266"/>
        </pc:sldMkLst>
      </pc:sldChg>
      <pc:sldChg chg="del">
        <pc:chgData name="Chinsethagid, Kailey" userId="S::kac5284@utulsa.edu::6610408e-abcb-43ce-a9b1-fa06ab512d22" providerId="AD" clId="Web-{E1515F59-1384-7560-E12D-A2278D58D51D}" dt="2025-04-02T23:53:07.118" v="427"/>
        <pc:sldMkLst>
          <pc:docMk/>
          <pc:sldMk cId="0" sldId="267"/>
        </pc:sldMkLst>
      </pc:sldChg>
      <pc:sldChg chg="modSp ord">
        <pc:chgData name="Chinsethagid, Kailey" userId="S::kac5284@utulsa.edu::6610408e-abcb-43ce-a9b1-fa06ab512d22" providerId="AD" clId="Web-{E1515F59-1384-7560-E12D-A2278D58D51D}" dt="2025-04-02T23:32:56.085" v="240" actId="20577"/>
        <pc:sldMkLst>
          <pc:docMk/>
          <pc:sldMk cId="0" sldId="268"/>
        </pc:sldMkLst>
        <pc:spChg chg="mod">
          <ac:chgData name="Chinsethagid, Kailey" userId="S::kac5284@utulsa.edu::6610408e-abcb-43ce-a9b1-fa06ab512d22" providerId="AD" clId="Web-{E1515F59-1384-7560-E12D-A2278D58D51D}" dt="2025-04-02T23:29:45.079" v="222" actId="20577"/>
          <ac:spMkLst>
            <pc:docMk/>
            <pc:sldMk cId="0" sldId="268"/>
            <ac:spMk id="5" creationId="{00000000-0000-0000-0000-000000000000}"/>
          </ac:spMkLst>
        </pc:spChg>
        <pc:spChg chg="mod">
          <ac:chgData name="Chinsethagid, Kailey" userId="S::kac5284@utulsa.edu::6610408e-abcb-43ce-a9b1-fa06ab512d22" providerId="AD" clId="Web-{E1515F59-1384-7560-E12D-A2278D58D51D}" dt="2025-04-02T23:32:56.085" v="240" actId="20577"/>
          <ac:spMkLst>
            <pc:docMk/>
            <pc:sldMk cId="0" sldId="268"/>
            <ac:spMk id="6" creationId="{00000000-0000-0000-0000-000000000000}"/>
          </ac:spMkLst>
        </pc:spChg>
      </pc:sldChg>
      <pc:sldChg chg="delSp modSp add del ord replId">
        <pc:chgData name="Chinsethagid, Kailey" userId="S::kac5284@utulsa.edu::6610408e-abcb-43ce-a9b1-fa06ab512d22" providerId="AD" clId="Web-{E1515F59-1384-7560-E12D-A2278D58D51D}" dt="2025-04-03T00:19:36.527" v="570"/>
        <pc:sldMkLst>
          <pc:docMk/>
          <pc:sldMk cId="2367828834" sldId="271"/>
        </pc:sldMkLst>
        <pc:spChg chg="mod">
          <ac:chgData name="Chinsethagid, Kailey" userId="S::kac5284@utulsa.edu::6610408e-abcb-43ce-a9b1-fa06ab512d22" providerId="AD" clId="Web-{E1515F59-1384-7560-E12D-A2278D58D51D}" dt="2025-04-03T00:13:03.048" v="439" actId="20577"/>
          <ac:spMkLst>
            <pc:docMk/>
            <pc:sldMk cId="2367828834" sldId="271"/>
            <ac:spMk id="4" creationId="{5DF9F042-8D7C-8EEB-5644-6E2FD05A29DD}"/>
          </ac:spMkLst>
        </pc:spChg>
        <pc:spChg chg="mod">
          <ac:chgData name="Chinsethagid, Kailey" userId="S::kac5284@utulsa.edu::6610408e-abcb-43ce-a9b1-fa06ab512d22" providerId="AD" clId="Web-{E1515F59-1384-7560-E12D-A2278D58D51D}" dt="2025-04-03T00:19:04.135" v="566" actId="20577"/>
          <ac:spMkLst>
            <pc:docMk/>
            <pc:sldMk cId="2367828834" sldId="271"/>
            <ac:spMk id="5" creationId="{3FDB5650-8C9B-30C9-7FF9-800B7E5B078B}"/>
          </ac:spMkLst>
        </pc:spChg>
        <pc:spChg chg="mod">
          <ac:chgData name="Chinsethagid, Kailey" userId="S::kac5284@utulsa.edu::6610408e-abcb-43ce-a9b1-fa06ab512d22" providerId="AD" clId="Web-{E1515F59-1384-7560-E12D-A2278D58D51D}" dt="2025-04-03T00:19:30.902" v="567" actId="1076"/>
          <ac:spMkLst>
            <pc:docMk/>
            <pc:sldMk cId="2367828834" sldId="271"/>
            <ac:spMk id="7" creationId="{7396CF42-E7DA-0B4C-3488-1AE2BB022CF4}"/>
          </ac:spMkLst>
        </pc:spChg>
        <pc:spChg chg="mod">
          <ac:chgData name="Chinsethagid, Kailey" userId="S::kac5284@utulsa.edu::6610408e-abcb-43ce-a9b1-fa06ab512d22" providerId="AD" clId="Web-{E1515F59-1384-7560-E12D-A2278D58D51D}" dt="2025-04-03T00:19:30.917" v="568" actId="1076"/>
          <ac:spMkLst>
            <pc:docMk/>
            <pc:sldMk cId="2367828834" sldId="271"/>
            <ac:spMk id="8" creationId="{C30A4C99-CF39-6BFC-5D82-4F74A38EE225}"/>
          </ac:spMkLst>
        </pc:spChg>
        <pc:spChg chg="del">
          <ac:chgData name="Chinsethagid, Kailey" userId="S::kac5284@utulsa.edu::6610408e-abcb-43ce-a9b1-fa06ab512d22" providerId="AD" clId="Web-{E1515F59-1384-7560-E12D-A2278D58D51D}" dt="2025-04-03T00:19:34.292" v="569"/>
          <ac:spMkLst>
            <pc:docMk/>
            <pc:sldMk cId="2367828834" sldId="271"/>
            <ac:spMk id="9" creationId="{138A9B4B-5C1C-2445-899B-257675D11FED}"/>
          </ac:spMkLst>
        </pc:spChg>
        <pc:spChg chg="del">
          <ac:chgData name="Chinsethagid, Kailey" userId="S::kac5284@utulsa.edu::6610408e-abcb-43ce-a9b1-fa06ab512d22" providerId="AD" clId="Web-{E1515F59-1384-7560-E12D-A2278D58D51D}" dt="2025-04-03T00:19:36.527" v="570"/>
          <ac:spMkLst>
            <pc:docMk/>
            <pc:sldMk cId="2367828834" sldId="271"/>
            <ac:spMk id="10" creationId="{CD575BE1-BB86-43A9-EE06-2673E5D23953}"/>
          </ac:spMkLst>
        </pc:spChg>
      </pc:sldChg>
      <pc:sldChg chg="del">
        <pc:chgData name="Chinsethagid, Kailey" userId="S::kac5284@utulsa.edu::6610408e-abcb-43ce-a9b1-fa06ab512d22" providerId="AD" clId="Web-{E1515F59-1384-7560-E12D-A2278D58D51D}" dt="2025-04-02T23:53:10.681" v="429"/>
        <pc:sldMkLst>
          <pc:docMk/>
          <pc:sldMk cId="0" sldId="272"/>
        </pc:sldMkLst>
      </pc:sldChg>
    </pc:docChg>
  </pc:docChgLst>
  <pc:docChgLst>
    <pc:chgData name="Chinsethagid, Kailey" userId="S::kac5284@utulsa.edu::6610408e-abcb-43ce-a9b1-fa06ab512d22" providerId="AD" clId="Web-{1074BECC-3914-7A85-88A8-31D963C68BCF}"/>
    <pc:docChg chg="modSld">
      <pc:chgData name="Chinsethagid, Kailey" userId="S::kac5284@utulsa.edu::6610408e-abcb-43ce-a9b1-fa06ab512d22" providerId="AD" clId="Web-{1074BECC-3914-7A85-88A8-31D963C68BCF}" dt="2025-04-04T02:36:34.871" v="1"/>
      <pc:docMkLst>
        <pc:docMk/>
      </pc:docMkLst>
      <pc:sldChg chg="addSp delSp">
        <pc:chgData name="Chinsethagid, Kailey" userId="S::kac5284@utulsa.edu::6610408e-abcb-43ce-a9b1-fa06ab512d22" providerId="AD" clId="Web-{1074BECC-3914-7A85-88A8-31D963C68BCF}" dt="2025-04-04T02:36:34.871" v="1"/>
        <pc:sldMkLst>
          <pc:docMk/>
          <pc:sldMk cId="0" sldId="263"/>
        </pc:sldMkLst>
        <pc:spChg chg="add del">
          <ac:chgData name="Chinsethagid, Kailey" userId="S::kac5284@utulsa.edu::6610408e-abcb-43ce-a9b1-fa06ab512d22" providerId="AD" clId="Web-{1074BECC-3914-7A85-88A8-31D963C68BCF}" dt="2025-04-04T02:36:34.871" v="1"/>
          <ac:spMkLst>
            <pc:docMk/>
            <pc:sldMk cId="0" sldId="263"/>
            <ac:spMk id="2" creationId="{314AD54B-144F-3218-F9C2-E440FE17CC35}"/>
          </ac:spMkLst>
        </pc:spChg>
      </pc:sldChg>
    </pc:docChg>
  </pc:docChgLst>
  <pc:docChgLst>
    <pc:chgData name="Chinsethagid, Kailey" userId="S::kac5284@utulsa.edu::6610408e-abcb-43ce-a9b1-fa06ab512d22" providerId="AD" clId="Web-{B26DDD1A-69C0-0948-15F1-9FB49CFC1EFB}"/>
    <pc:docChg chg="addSld delSld modSld">
      <pc:chgData name="Chinsethagid, Kailey" userId="S::kac5284@utulsa.edu::6610408e-abcb-43ce-a9b1-fa06ab512d22" providerId="AD" clId="Web-{B26DDD1A-69C0-0948-15F1-9FB49CFC1EFB}" dt="2025-04-04T01:32:55.087" v="30" actId="20577"/>
      <pc:docMkLst>
        <pc:docMk/>
      </pc:docMkLst>
      <pc:sldChg chg="modSp">
        <pc:chgData name="Chinsethagid, Kailey" userId="S::kac5284@utulsa.edu::6610408e-abcb-43ce-a9b1-fa06ab512d22" providerId="AD" clId="Web-{B26DDD1A-69C0-0948-15F1-9FB49CFC1EFB}" dt="2025-04-04T01:32:55.087" v="30" actId="20577"/>
        <pc:sldMkLst>
          <pc:docMk/>
          <pc:sldMk cId="0" sldId="257"/>
        </pc:sldMkLst>
        <pc:spChg chg="mod">
          <ac:chgData name="Chinsethagid, Kailey" userId="S::kac5284@utulsa.edu::6610408e-abcb-43ce-a9b1-fa06ab512d22" providerId="AD" clId="Web-{B26DDD1A-69C0-0948-15F1-9FB49CFC1EFB}" dt="2025-04-04T01:32:28.384" v="17" actId="20577"/>
          <ac:spMkLst>
            <pc:docMk/>
            <pc:sldMk cId="0" sldId="257"/>
            <ac:spMk id="8" creationId="{00000000-0000-0000-0000-000000000000}"/>
          </ac:spMkLst>
        </pc:spChg>
        <pc:spChg chg="mod">
          <ac:chgData name="Chinsethagid, Kailey" userId="S::kac5284@utulsa.edu::6610408e-abcb-43ce-a9b1-fa06ab512d22" providerId="AD" clId="Web-{B26DDD1A-69C0-0948-15F1-9FB49CFC1EFB}" dt="2025-04-04T01:32:32.478" v="20" actId="20577"/>
          <ac:spMkLst>
            <pc:docMk/>
            <pc:sldMk cId="0" sldId="257"/>
            <ac:spMk id="12" creationId="{00000000-0000-0000-0000-000000000000}"/>
          </ac:spMkLst>
        </pc:spChg>
        <pc:spChg chg="mod">
          <ac:chgData name="Chinsethagid, Kailey" userId="S::kac5284@utulsa.edu::6610408e-abcb-43ce-a9b1-fa06ab512d22" providerId="AD" clId="Web-{B26DDD1A-69C0-0948-15F1-9FB49CFC1EFB}" dt="2025-04-04T01:32:41.681" v="24" actId="14100"/>
          <ac:spMkLst>
            <pc:docMk/>
            <pc:sldMk cId="0" sldId="257"/>
            <ac:spMk id="13" creationId="{00000000-0000-0000-0000-000000000000}"/>
          </ac:spMkLst>
        </pc:spChg>
        <pc:spChg chg="mod">
          <ac:chgData name="Chinsethagid, Kailey" userId="S::kac5284@utulsa.edu::6610408e-abcb-43ce-a9b1-fa06ab512d22" providerId="AD" clId="Web-{B26DDD1A-69C0-0948-15F1-9FB49CFC1EFB}" dt="2025-04-04T01:32:48.947" v="26" actId="20577"/>
          <ac:spMkLst>
            <pc:docMk/>
            <pc:sldMk cId="0" sldId="257"/>
            <ac:spMk id="14" creationId="{00000000-0000-0000-0000-000000000000}"/>
          </ac:spMkLst>
        </pc:spChg>
        <pc:spChg chg="mod">
          <ac:chgData name="Chinsethagid, Kailey" userId="S::kac5284@utulsa.edu::6610408e-abcb-43ce-a9b1-fa06ab512d22" providerId="AD" clId="Web-{B26DDD1A-69C0-0948-15F1-9FB49CFC1EFB}" dt="2025-04-04T01:32:55.087" v="30" actId="20577"/>
          <ac:spMkLst>
            <pc:docMk/>
            <pc:sldMk cId="0" sldId="257"/>
            <ac:spMk id="15" creationId="{00000000-0000-0000-0000-000000000000}"/>
          </ac:spMkLst>
        </pc:spChg>
      </pc:sldChg>
      <pc:sldChg chg="del">
        <pc:chgData name="Chinsethagid, Kailey" userId="S::kac5284@utulsa.edu::6610408e-abcb-43ce-a9b1-fa06ab512d22" providerId="AD" clId="Web-{B26DDD1A-69C0-0948-15F1-9FB49CFC1EFB}" dt="2025-04-04T01:32:16.775" v="14"/>
        <pc:sldMkLst>
          <pc:docMk/>
          <pc:sldMk cId="0" sldId="269"/>
        </pc:sldMkLst>
      </pc:sldChg>
      <pc:sldChg chg="addSp delSp modSp new">
        <pc:chgData name="Chinsethagid, Kailey" userId="S::kac5284@utulsa.edu::6610408e-abcb-43ce-a9b1-fa06ab512d22" providerId="AD" clId="Web-{B26DDD1A-69C0-0948-15F1-9FB49CFC1EFB}" dt="2025-04-04T01:27:17.040" v="13" actId="1076"/>
        <pc:sldMkLst>
          <pc:docMk/>
          <pc:sldMk cId="3390853865" sldId="272"/>
        </pc:sldMkLst>
        <pc:spChg chg="add">
          <ac:chgData name="Chinsethagid, Kailey" userId="S::kac5284@utulsa.edu::6610408e-abcb-43ce-a9b1-fa06ab512d22" providerId="AD" clId="Web-{B26DDD1A-69C0-0948-15F1-9FB49CFC1EFB}" dt="2025-04-04T01:23:32.057" v="1"/>
          <ac:spMkLst>
            <pc:docMk/>
            <pc:sldMk cId="3390853865" sldId="272"/>
            <ac:spMk id="3" creationId="{AB95366B-8E41-B18F-F3A5-6E4350E810C5}"/>
          </ac:spMkLst>
        </pc:spChg>
        <pc:picChg chg="add del mod">
          <ac:chgData name="Chinsethagid, Kailey" userId="S::kac5284@utulsa.edu::6610408e-abcb-43ce-a9b1-fa06ab512d22" providerId="AD" clId="Web-{B26DDD1A-69C0-0948-15F1-9FB49CFC1EFB}" dt="2025-04-04T01:26:49.868" v="6"/>
          <ac:picMkLst>
            <pc:docMk/>
            <pc:sldMk cId="3390853865" sldId="272"/>
            <ac:picMk id="4" creationId="{018EB223-12A0-6ADE-137E-B45BBB0D5690}"/>
          </ac:picMkLst>
        </pc:picChg>
        <pc:picChg chg="add mod">
          <ac:chgData name="Chinsethagid, Kailey" userId="S::kac5284@utulsa.edu::6610408e-abcb-43ce-a9b1-fa06ab512d22" providerId="AD" clId="Web-{B26DDD1A-69C0-0948-15F1-9FB49CFC1EFB}" dt="2025-04-04T01:27:17.040" v="13" actId="1076"/>
          <ac:picMkLst>
            <pc:docMk/>
            <pc:sldMk cId="3390853865" sldId="272"/>
            <ac:picMk id="5" creationId="{F5BAC77F-C90C-6E85-F453-F614EC6776D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20.svg"/><Relationship Id="rId4" Type="http://schemas.openxmlformats.org/officeDocument/2006/relationships/image" Target="../media/image40.sv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20.svg"/><Relationship Id="rId4" Type="http://schemas.openxmlformats.org/officeDocument/2006/relationships/image" Target="../media/image40.sv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20.svg"/><Relationship Id="rId4" Type="http://schemas.openxmlformats.org/officeDocument/2006/relationships/image" Target="../media/image40.sv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Fhttps:/www.youtube.com/watch?v=yio0IYrZhtw&amp;t=5s" TargetMode="External"/><Relationship Id="rId5" Type="http://schemas.openxmlformats.org/officeDocument/2006/relationships/hyperlink" Target="https://learn.microsoft.com/en-us/windows/security/identity-protection/access-control/access-control" TargetMode="Externa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sv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Windows File Permissions</a:t>
            </a:r>
          </a:p>
        </p:txBody>
      </p:sp>
      <p:sp>
        <p:nvSpPr>
          <p:cNvPr id="7" name="Freeform 7"/>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Instructions:</a:t>
            </a:r>
            <a:endParaRPr lang="en-US" dirty="0"/>
          </a:p>
        </p:txBody>
      </p:sp>
      <p:sp>
        <p:nvSpPr>
          <p:cNvPr id="4" name="TextBox 4"/>
          <p:cNvSpPr txBox="1"/>
          <p:nvPr/>
        </p:nvSpPr>
        <p:spPr>
          <a:xfrm>
            <a:off x="1028700" y="3711675"/>
            <a:ext cx="6730442" cy="1846659"/>
          </a:xfrm>
          <a:prstGeom prst="rect">
            <a:avLst/>
          </a:prstGeom>
        </p:spPr>
        <p:txBody>
          <a:bodyPr lIns="0" tIns="0" rIns="0" bIns="0" rtlCol="0" anchor="t">
            <a:spAutoFit/>
          </a:bodyPr>
          <a:lstStyle/>
          <a:p>
            <a:r>
              <a:rPr lang="en-US" sz="6000" dirty="0">
                <a:solidFill>
                  <a:srgbClr val="C1FF72"/>
                </a:solidFill>
                <a:latin typeface="Cabin Sketch"/>
                <a:sym typeface="Cabin Sketch"/>
              </a:rPr>
              <a:t>Create a File and Change Permissions</a:t>
            </a:r>
            <a:endParaRPr lang="en-US" sz="1200" dirty="0">
              <a:ea typeface="Calibri"/>
              <a:cs typeface="Calibri"/>
            </a:endParaRPr>
          </a:p>
        </p:txBody>
      </p:sp>
      <p:sp>
        <p:nvSpPr>
          <p:cNvPr id="5" name="TextBox 5"/>
          <p:cNvSpPr txBox="1"/>
          <p:nvPr/>
        </p:nvSpPr>
        <p:spPr>
          <a:xfrm>
            <a:off x="9144000" y="3854550"/>
            <a:ext cx="8115300" cy="1151405"/>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sym typeface="Caveat Brush"/>
              </a:rPr>
              <a:t>Create a new file named MyFile.txt.</a:t>
            </a:r>
          </a:p>
          <a:p>
            <a:pPr algn="just">
              <a:lnSpc>
                <a:spcPts val="4619"/>
              </a:lnSpc>
            </a:pPr>
            <a:r>
              <a:rPr lang="en-US" sz="3250" dirty="0">
                <a:solidFill>
                  <a:srgbClr val="F0F0F0"/>
                </a:solidFill>
                <a:latin typeface="Caveat Brush"/>
              </a:rPr>
              <a:t>Add modify permissions for the user </a:t>
            </a:r>
            <a:r>
              <a:rPr lang="en-US" sz="3250" dirty="0" err="1">
                <a:solidFill>
                  <a:srgbClr val="F0F0F0"/>
                </a:solidFill>
                <a:latin typeface="Caveat Brush"/>
              </a:rPr>
              <a:t>duncan</a:t>
            </a:r>
            <a:r>
              <a:rPr lang="en-US" sz="3250" dirty="0">
                <a:solidFill>
                  <a:srgbClr val="F0F0F0"/>
                </a:solidFill>
                <a:latin typeface="Caveat Brush"/>
              </a:rPr>
              <a:t>.</a:t>
            </a:r>
          </a:p>
        </p:txBody>
      </p:sp>
      <p:sp>
        <p:nvSpPr>
          <p:cNvPr id="6" name="TextBox 6"/>
          <p:cNvSpPr txBox="1"/>
          <p:nvPr/>
        </p:nvSpPr>
        <p:spPr>
          <a:xfrm>
            <a:off x="1028700" y="6074782"/>
            <a:ext cx="6730442" cy="1327095"/>
          </a:xfrm>
          <a:prstGeom prst="rect">
            <a:avLst/>
          </a:prstGeom>
        </p:spPr>
        <p:txBody>
          <a:bodyPr lIns="0" tIns="0" rIns="0" bIns="0" rtlCol="0" anchor="t">
            <a:spAutoFit/>
          </a:bodyPr>
          <a:lstStyle/>
          <a:p>
            <a:pPr>
              <a:lnSpc>
                <a:spcPts val="11200"/>
              </a:lnSpc>
            </a:pPr>
            <a:r>
              <a:rPr lang="en-US" sz="6600" dirty="0">
                <a:solidFill>
                  <a:srgbClr val="FCC4E2"/>
                </a:solidFill>
                <a:latin typeface="Cabin Sketch"/>
                <a:sym typeface="Cabin Sketch"/>
              </a:rPr>
              <a:t>Delete a File</a:t>
            </a:r>
            <a:endParaRPr lang="en-US" dirty="0"/>
          </a:p>
        </p:txBody>
      </p:sp>
      <p:sp>
        <p:nvSpPr>
          <p:cNvPr id="7" name="TextBox 7"/>
          <p:cNvSpPr txBox="1"/>
          <p:nvPr/>
        </p:nvSpPr>
        <p:spPr>
          <a:xfrm>
            <a:off x="9144000" y="6458698"/>
            <a:ext cx="8115300" cy="559384"/>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sym typeface="Caveat Brush"/>
              </a:rPr>
              <a:t>Permanently delete your file.</a:t>
            </a:r>
            <a:endParaRPr lang="en-US" sz="3250" dirty="0">
              <a:solidFill>
                <a:srgbClr val="F0F0F0"/>
              </a:solidFill>
              <a:latin typeface="Caveat Brush"/>
            </a:endParaRPr>
          </a:p>
        </p:txBody>
      </p:sp>
      <p:sp>
        <p:nvSpPr>
          <p:cNvPr id="8" name="TextBox 8"/>
          <p:cNvSpPr txBox="1"/>
          <p:nvPr/>
        </p:nvSpPr>
        <p:spPr>
          <a:xfrm>
            <a:off x="1028700" y="7591524"/>
            <a:ext cx="6730442" cy="1327095"/>
          </a:xfrm>
          <a:prstGeom prst="rect">
            <a:avLst/>
          </a:prstGeom>
        </p:spPr>
        <p:txBody>
          <a:bodyPr lIns="0" tIns="0" rIns="0" bIns="0" rtlCol="0" anchor="t">
            <a:spAutoFit/>
          </a:bodyPr>
          <a:lstStyle/>
          <a:p>
            <a:pPr>
              <a:lnSpc>
                <a:spcPts val="11200"/>
              </a:lnSpc>
            </a:pPr>
            <a:r>
              <a:rPr lang="en-US" sz="6600" dirty="0">
                <a:solidFill>
                  <a:srgbClr val="AAEBD7"/>
                </a:solidFill>
                <a:latin typeface="Cabin Sketch"/>
                <a:sym typeface="Cabin Sketch"/>
              </a:rPr>
              <a:t>File Sharing</a:t>
            </a:r>
            <a:endParaRPr lang="en-US" dirty="0"/>
          </a:p>
        </p:txBody>
      </p:sp>
      <p:sp>
        <p:nvSpPr>
          <p:cNvPr id="9" name="TextBox 9"/>
          <p:cNvSpPr txBox="1"/>
          <p:nvPr/>
        </p:nvSpPr>
        <p:spPr>
          <a:xfrm>
            <a:off x="9144000" y="7975440"/>
            <a:ext cx="8115300" cy="1149289"/>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sym typeface="Caveat Brush"/>
              </a:rPr>
              <a:t>Check to ensure that file sharing is turned off for local drive C.</a:t>
            </a:r>
            <a:endParaRPr lang="en-US" dirty="0"/>
          </a:p>
        </p:txBody>
      </p:sp>
      <p:sp>
        <p:nvSpPr>
          <p:cNvPr id="10" name="Freeform 10"/>
          <p:cNvSpPr/>
          <p:nvPr/>
        </p:nvSpPr>
        <p:spPr>
          <a:xfrm>
            <a:off x="14888586" y="-375622"/>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84DF746-C76C-E1A0-984A-50E189C68FF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4">
            <a:extLst>
              <a:ext uri="{FF2B5EF4-FFF2-40B4-BE49-F238E27FC236}">
                <a16:creationId xmlns:a16="http://schemas.microsoft.com/office/drawing/2014/main" id="{983147FF-170D-4EC0-52A6-59CF695C38BB}"/>
              </a:ext>
            </a:extLst>
          </p:cNvPr>
          <p:cNvSpPr txBox="1"/>
          <p:nvPr/>
        </p:nvSpPr>
        <p:spPr>
          <a:xfrm>
            <a:off x="1028700" y="1603248"/>
            <a:ext cx="13139257" cy="16192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2000"/>
              </a:lnSpc>
            </a:pPr>
            <a:r>
              <a:rPr lang="en-US" sz="12000" spc="96">
                <a:solidFill>
                  <a:srgbClr val="FFFFFF"/>
                </a:solidFill>
                <a:latin typeface="Cabin Sketch"/>
                <a:sym typeface="Cabin Sketch"/>
              </a:rPr>
              <a:t>Quiz!</a:t>
            </a:r>
            <a:endParaRPr lang="en-US"/>
          </a:p>
        </p:txBody>
      </p:sp>
      <p:sp>
        <p:nvSpPr>
          <p:cNvPr id="4" name="TextBox 5">
            <a:extLst>
              <a:ext uri="{FF2B5EF4-FFF2-40B4-BE49-F238E27FC236}">
                <a16:creationId xmlns:a16="http://schemas.microsoft.com/office/drawing/2014/main" id="{5BA2DE4D-D57D-3216-3D2A-8884AF4C8D99}"/>
              </a:ext>
            </a:extLst>
          </p:cNvPr>
          <p:cNvSpPr txBox="1"/>
          <p:nvPr/>
        </p:nvSpPr>
        <p:spPr>
          <a:xfrm>
            <a:off x="2815807" y="4008382"/>
            <a:ext cx="8115300" cy="114490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5" name="TextBox 6">
            <a:extLst>
              <a:ext uri="{FF2B5EF4-FFF2-40B4-BE49-F238E27FC236}">
                <a16:creationId xmlns:a16="http://schemas.microsoft.com/office/drawing/2014/main" id="{10B2428D-FC52-E12E-F00F-A8D69CE2773F}"/>
              </a:ext>
            </a:extLst>
          </p:cNvPr>
          <p:cNvSpPr txBox="1"/>
          <p:nvPr/>
        </p:nvSpPr>
        <p:spPr>
          <a:xfrm>
            <a:off x="1028700" y="4034735"/>
            <a:ext cx="2076184" cy="133984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6" name="TextBox 7">
            <a:extLst>
              <a:ext uri="{FF2B5EF4-FFF2-40B4-BE49-F238E27FC236}">
                <a16:creationId xmlns:a16="http://schemas.microsoft.com/office/drawing/2014/main" id="{CEE8073F-7F4E-4BE7-3117-B01A143FDF8F}"/>
              </a:ext>
            </a:extLst>
          </p:cNvPr>
          <p:cNvSpPr txBox="1"/>
          <p:nvPr/>
        </p:nvSpPr>
        <p:spPr>
          <a:xfrm>
            <a:off x="2815807" y="5768151"/>
            <a:ext cx="8115300" cy="114490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7" name="TextBox 8">
            <a:extLst>
              <a:ext uri="{FF2B5EF4-FFF2-40B4-BE49-F238E27FC236}">
                <a16:creationId xmlns:a16="http://schemas.microsoft.com/office/drawing/2014/main" id="{5C927A15-5564-D5A0-2916-E09E662A4FDC}"/>
              </a:ext>
            </a:extLst>
          </p:cNvPr>
          <p:cNvSpPr txBox="1"/>
          <p:nvPr/>
        </p:nvSpPr>
        <p:spPr>
          <a:xfrm>
            <a:off x="1028700" y="5794504"/>
            <a:ext cx="2076184" cy="133984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8" name="TextBox 9">
            <a:extLst>
              <a:ext uri="{FF2B5EF4-FFF2-40B4-BE49-F238E27FC236}">
                <a16:creationId xmlns:a16="http://schemas.microsoft.com/office/drawing/2014/main" id="{69E862D5-A393-4A1D-6EA3-8E73D83D8752}"/>
              </a:ext>
            </a:extLst>
          </p:cNvPr>
          <p:cNvSpPr txBox="1"/>
          <p:nvPr/>
        </p:nvSpPr>
        <p:spPr>
          <a:xfrm>
            <a:off x="2815807" y="7527100"/>
            <a:ext cx="8115300" cy="114490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9" name="TextBox 10">
            <a:extLst>
              <a:ext uri="{FF2B5EF4-FFF2-40B4-BE49-F238E27FC236}">
                <a16:creationId xmlns:a16="http://schemas.microsoft.com/office/drawing/2014/main" id="{1D5CB8B8-F029-6BB4-CDC1-A2E59E2CF398}"/>
              </a:ext>
            </a:extLst>
          </p:cNvPr>
          <p:cNvSpPr txBox="1"/>
          <p:nvPr/>
        </p:nvSpPr>
        <p:spPr>
          <a:xfrm>
            <a:off x="1028700" y="7553453"/>
            <a:ext cx="2076184" cy="133984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999"/>
              </a:lnSpc>
            </a:pPr>
            <a:r>
              <a:rPr lang="en-US" sz="9999" spc="79">
                <a:solidFill>
                  <a:srgbClr val="FCC4E2"/>
                </a:solidFill>
                <a:latin typeface="Cabin Sketch"/>
                <a:ea typeface="Cabin Sketch"/>
                <a:cs typeface="Cabin Sketch"/>
                <a:sym typeface="Cabin Sketch"/>
              </a:rPr>
              <a:t>03</a:t>
            </a:r>
          </a:p>
        </p:txBody>
      </p:sp>
      <p:pic>
        <p:nvPicPr>
          <p:cNvPr id="10" name="Picture 9" descr="A quiz on a chalkboard&#10;&#10;AI-generated content may be incorrect.">
            <a:extLst>
              <a:ext uri="{FF2B5EF4-FFF2-40B4-BE49-F238E27FC236}">
                <a16:creationId xmlns:a16="http://schemas.microsoft.com/office/drawing/2014/main" id="{1AE3CEAB-2CFF-A253-FD2B-A3951B1BB872}"/>
              </a:ext>
            </a:extLst>
          </p:cNvPr>
          <p:cNvPicPr>
            <a:picLocks noChangeAspect="1"/>
          </p:cNvPicPr>
          <p:nvPr/>
        </p:nvPicPr>
        <p:blipFill>
          <a:blip r:embed="rId3"/>
          <a:stretch>
            <a:fillRect/>
          </a:stretch>
        </p:blipFill>
        <p:spPr>
          <a:xfrm>
            <a:off x="119063" y="6351"/>
            <a:ext cx="18250958" cy="10295465"/>
          </a:xfrm>
          <a:prstGeom prst="rect">
            <a:avLst/>
          </a:prstGeom>
        </p:spPr>
      </p:pic>
    </p:spTree>
    <p:extLst>
      <p:ext uri="{BB962C8B-B14F-4D97-AF65-F5344CB8AC3E}">
        <p14:creationId xmlns:p14="http://schemas.microsoft.com/office/powerpoint/2010/main" val="1294399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D1C88AC-4971-2FFF-E0E5-B963212EEFE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Freeform 3">
            <a:extLst>
              <a:ext uri="{FF2B5EF4-FFF2-40B4-BE49-F238E27FC236}">
                <a16:creationId xmlns:a16="http://schemas.microsoft.com/office/drawing/2014/main" id="{CAFAC174-4768-7696-DA5A-8D4757D1D8B6}"/>
              </a:ext>
            </a:extLst>
          </p:cNvPr>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Freeform 4">
            <a:extLst>
              <a:ext uri="{FF2B5EF4-FFF2-40B4-BE49-F238E27FC236}">
                <a16:creationId xmlns:a16="http://schemas.microsoft.com/office/drawing/2014/main" id="{813AE520-A99C-9B3C-627A-0D7C2093CAB1}"/>
              </a:ext>
            </a:extLst>
          </p:cNvPr>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5">
            <a:extLst>
              <a:ext uri="{FF2B5EF4-FFF2-40B4-BE49-F238E27FC236}">
                <a16:creationId xmlns:a16="http://schemas.microsoft.com/office/drawing/2014/main" id="{50FF6552-948E-42F4-E669-D75E5FCA92F2}"/>
              </a:ext>
            </a:extLst>
          </p:cNvPr>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6">
            <a:extLst>
              <a:ext uri="{FF2B5EF4-FFF2-40B4-BE49-F238E27FC236}">
                <a16:creationId xmlns:a16="http://schemas.microsoft.com/office/drawing/2014/main" id="{D45C56AC-AAE2-EC05-3FF1-C663EC1C80C2}"/>
              </a:ext>
            </a:extLst>
          </p:cNvPr>
          <p:cNvSpPr txBox="1"/>
          <p:nvPr/>
        </p:nvSpPr>
        <p:spPr>
          <a:xfrm>
            <a:off x="1028700" y="482879"/>
            <a:ext cx="16230600" cy="1470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000"/>
              </a:lnSpc>
            </a:pPr>
            <a:r>
              <a:rPr lang="en-US" sz="11000" spc="88" dirty="0">
                <a:solidFill>
                  <a:srgbClr val="FFFFFF"/>
                </a:solidFill>
                <a:latin typeface="Cabin Sketch"/>
                <a:sym typeface="Cabin Sketch"/>
              </a:rPr>
              <a:t>Question 1</a:t>
            </a:r>
            <a:endParaRPr lang="en-US" dirty="0"/>
          </a:p>
        </p:txBody>
      </p:sp>
      <p:sp>
        <p:nvSpPr>
          <p:cNvPr id="7" name="TextBox 7">
            <a:extLst>
              <a:ext uri="{FF2B5EF4-FFF2-40B4-BE49-F238E27FC236}">
                <a16:creationId xmlns:a16="http://schemas.microsoft.com/office/drawing/2014/main" id="{D1F50562-EB9C-BC12-4A35-5453D4C2791F}"/>
              </a:ext>
            </a:extLst>
          </p:cNvPr>
          <p:cNvSpPr txBox="1"/>
          <p:nvPr/>
        </p:nvSpPr>
        <p:spPr>
          <a:xfrm>
            <a:off x="2032686" y="5937834"/>
            <a:ext cx="2892497" cy="85318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000"/>
              </a:lnSpc>
            </a:pPr>
            <a:r>
              <a:rPr lang="en-US" sz="5000" dirty="0">
                <a:solidFill>
                  <a:srgbClr val="F0F0F0"/>
                </a:solidFill>
                <a:latin typeface="Caveat Brush"/>
              </a:rPr>
              <a:t>The Desktop</a:t>
            </a:r>
            <a:endParaRPr lang="en-US" dirty="0"/>
          </a:p>
        </p:txBody>
      </p:sp>
      <p:sp>
        <p:nvSpPr>
          <p:cNvPr id="8" name="TextBox 10">
            <a:extLst>
              <a:ext uri="{FF2B5EF4-FFF2-40B4-BE49-F238E27FC236}">
                <a16:creationId xmlns:a16="http://schemas.microsoft.com/office/drawing/2014/main" id="{25F16F7D-CDCE-89F2-A899-72906FDD9918}"/>
              </a:ext>
            </a:extLst>
          </p:cNvPr>
          <p:cNvSpPr txBox="1"/>
          <p:nvPr/>
        </p:nvSpPr>
        <p:spPr>
          <a:xfrm>
            <a:off x="7814336" y="5487228"/>
            <a:ext cx="2639719" cy="175086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000"/>
              </a:lnSpc>
            </a:pPr>
            <a:r>
              <a:rPr lang="en-US" sz="5000" dirty="0">
                <a:solidFill>
                  <a:srgbClr val="F0F0F0"/>
                </a:solidFill>
                <a:latin typeface="Caveat Brush"/>
                <a:sym typeface="Caveat Brush"/>
              </a:rPr>
              <a:t>The Recycle Bin</a:t>
            </a:r>
            <a:endParaRPr lang="en-US" dirty="0"/>
          </a:p>
        </p:txBody>
      </p:sp>
      <p:sp>
        <p:nvSpPr>
          <p:cNvPr id="10" name="TextBox 6">
            <a:extLst>
              <a:ext uri="{FF2B5EF4-FFF2-40B4-BE49-F238E27FC236}">
                <a16:creationId xmlns:a16="http://schemas.microsoft.com/office/drawing/2014/main" id="{D8B7C3C1-AB98-258A-A41E-A4414E17AF84}"/>
              </a:ext>
            </a:extLst>
          </p:cNvPr>
          <p:cNvSpPr txBox="1"/>
          <p:nvPr/>
        </p:nvSpPr>
        <p:spPr>
          <a:xfrm>
            <a:off x="1050681" y="2093581"/>
            <a:ext cx="16230600" cy="128881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000"/>
              </a:lnSpc>
            </a:pPr>
            <a:r>
              <a:rPr lang="en-US" sz="5400" spc="88" dirty="0">
                <a:solidFill>
                  <a:schemeClr val="bg1"/>
                </a:solidFill>
                <a:latin typeface="Cabin Sketch"/>
                <a:sym typeface="Cabin Sketch"/>
              </a:rPr>
              <a:t>To permanently delete a file, remove it from ___</a:t>
            </a:r>
            <a:endParaRPr lang="en-US" dirty="0"/>
          </a:p>
        </p:txBody>
      </p:sp>
      <p:sp>
        <p:nvSpPr>
          <p:cNvPr id="11" name="Freeform 5">
            <a:extLst>
              <a:ext uri="{FF2B5EF4-FFF2-40B4-BE49-F238E27FC236}">
                <a16:creationId xmlns:a16="http://schemas.microsoft.com/office/drawing/2014/main" id="{C0876616-BC90-3FE8-5C0D-D0EF823F7BED}"/>
              </a:ext>
            </a:extLst>
          </p:cNvPr>
          <p:cNvSpPr/>
          <p:nvPr/>
        </p:nvSpPr>
        <p:spPr>
          <a:xfrm>
            <a:off x="4742456" y="180975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TextBox 10">
            <a:extLst>
              <a:ext uri="{FF2B5EF4-FFF2-40B4-BE49-F238E27FC236}">
                <a16:creationId xmlns:a16="http://schemas.microsoft.com/office/drawing/2014/main" id="{AF2781C2-A4FE-99E0-DCD1-DE55DCB4FF5C}"/>
              </a:ext>
            </a:extLst>
          </p:cNvPr>
          <p:cNvSpPr txBox="1"/>
          <p:nvPr/>
        </p:nvSpPr>
        <p:spPr>
          <a:xfrm>
            <a:off x="13544180" y="5487227"/>
            <a:ext cx="2639719" cy="175086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000"/>
              </a:lnSpc>
            </a:pPr>
            <a:r>
              <a:rPr lang="en-US" sz="5000" dirty="0">
                <a:solidFill>
                  <a:srgbClr val="F0F0F0"/>
                </a:solidFill>
                <a:latin typeface="Caveat Brush"/>
                <a:sym typeface="Caveat Brush"/>
              </a:rPr>
              <a:t>The File Explorer</a:t>
            </a:r>
            <a:endParaRPr lang="en-US" dirty="0"/>
          </a:p>
        </p:txBody>
      </p:sp>
    </p:spTree>
    <p:extLst>
      <p:ext uri="{BB962C8B-B14F-4D97-AF65-F5344CB8AC3E}">
        <p14:creationId xmlns:p14="http://schemas.microsoft.com/office/powerpoint/2010/main" val="23620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E3685-0E13-25F1-6376-C1272B8B22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EF7374-9354-8704-831F-0E0D151D007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Freeform 3">
            <a:extLst>
              <a:ext uri="{FF2B5EF4-FFF2-40B4-BE49-F238E27FC236}">
                <a16:creationId xmlns:a16="http://schemas.microsoft.com/office/drawing/2014/main" id="{29B6CD72-A906-5083-9D37-45F6938173FC}"/>
              </a:ext>
            </a:extLst>
          </p:cNvPr>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Freeform 4">
            <a:extLst>
              <a:ext uri="{FF2B5EF4-FFF2-40B4-BE49-F238E27FC236}">
                <a16:creationId xmlns:a16="http://schemas.microsoft.com/office/drawing/2014/main" id="{D79A53BE-8040-6F4F-7B75-D54B07B2011A}"/>
              </a:ext>
            </a:extLst>
          </p:cNvPr>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5">
            <a:extLst>
              <a:ext uri="{FF2B5EF4-FFF2-40B4-BE49-F238E27FC236}">
                <a16:creationId xmlns:a16="http://schemas.microsoft.com/office/drawing/2014/main" id="{F1CF3CAD-1474-8E92-65AD-76E0A71118C2}"/>
              </a:ext>
            </a:extLst>
          </p:cNvPr>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6">
            <a:extLst>
              <a:ext uri="{FF2B5EF4-FFF2-40B4-BE49-F238E27FC236}">
                <a16:creationId xmlns:a16="http://schemas.microsoft.com/office/drawing/2014/main" id="{B73669CF-99C0-7358-F400-AA81D465EE97}"/>
              </a:ext>
            </a:extLst>
          </p:cNvPr>
          <p:cNvSpPr txBox="1"/>
          <p:nvPr/>
        </p:nvSpPr>
        <p:spPr>
          <a:xfrm>
            <a:off x="1028700" y="482879"/>
            <a:ext cx="16230600" cy="1470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000"/>
              </a:lnSpc>
            </a:pPr>
            <a:r>
              <a:rPr lang="en-US" sz="11000" spc="88" dirty="0">
                <a:solidFill>
                  <a:srgbClr val="FFFFFF"/>
                </a:solidFill>
                <a:latin typeface="Cabin Sketch"/>
                <a:sym typeface="Cabin Sketch"/>
              </a:rPr>
              <a:t>Question 2</a:t>
            </a:r>
            <a:endParaRPr lang="en-US" dirty="0"/>
          </a:p>
        </p:txBody>
      </p:sp>
      <p:sp>
        <p:nvSpPr>
          <p:cNvPr id="7" name="TextBox 7">
            <a:extLst>
              <a:ext uri="{FF2B5EF4-FFF2-40B4-BE49-F238E27FC236}">
                <a16:creationId xmlns:a16="http://schemas.microsoft.com/office/drawing/2014/main" id="{12305014-0F32-3058-865B-9EFBBC02E46C}"/>
              </a:ext>
            </a:extLst>
          </p:cNvPr>
          <p:cNvSpPr txBox="1"/>
          <p:nvPr/>
        </p:nvSpPr>
        <p:spPr>
          <a:xfrm>
            <a:off x="2032686" y="5937834"/>
            <a:ext cx="2892497" cy="85318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000"/>
              </a:lnSpc>
            </a:pPr>
            <a:r>
              <a:rPr lang="en-US" sz="5000" dirty="0">
                <a:solidFill>
                  <a:srgbClr val="F0F0F0"/>
                </a:solidFill>
                <a:latin typeface="Caveat Brush"/>
              </a:rPr>
              <a:t>Read</a:t>
            </a:r>
            <a:endParaRPr lang="en-US" dirty="0"/>
          </a:p>
        </p:txBody>
      </p:sp>
      <p:sp>
        <p:nvSpPr>
          <p:cNvPr id="8" name="TextBox 10">
            <a:extLst>
              <a:ext uri="{FF2B5EF4-FFF2-40B4-BE49-F238E27FC236}">
                <a16:creationId xmlns:a16="http://schemas.microsoft.com/office/drawing/2014/main" id="{02B257EA-5299-6FFB-7950-862FC5CE4A25}"/>
              </a:ext>
            </a:extLst>
          </p:cNvPr>
          <p:cNvSpPr txBox="1"/>
          <p:nvPr/>
        </p:nvSpPr>
        <p:spPr>
          <a:xfrm>
            <a:off x="7814336" y="5487228"/>
            <a:ext cx="2639719" cy="175086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000"/>
              </a:lnSpc>
            </a:pPr>
            <a:r>
              <a:rPr lang="en-US" sz="5000" dirty="0">
                <a:solidFill>
                  <a:srgbClr val="F0F0F0"/>
                </a:solidFill>
                <a:latin typeface="Caveat Brush"/>
                <a:sym typeface="Caveat Brush"/>
              </a:rPr>
              <a:t>Read and Execute</a:t>
            </a:r>
            <a:endParaRPr lang="en-US" dirty="0"/>
          </a:p>
        </p:txBody>
      </p:sp>
      <p:sp>
        <p:nvSpPr>
          <p:cNvPr id="10" name="TextBox 6">
            <a:extLst>
              <a:ext uri="{FF2B5EF4-FFF2-40B4-BE49-F238E27FC236}">
                <a16:creationId xmlns:a16="http://schemas.microsoft.com/office/drawing/2014/main" id="{79C50BB4-4A5B-3F56-666E-1F9CB3C5EB42}"/>
              </a:ext>
            </a:extLst>
          </p:cNvPr>
          <p:cNvSpPr txBox="1"/>
          <p:nvPr/>
        </p:nvSpPr>
        <p:spPr>
          <a:xfrm>
            <a:off x="1050681" y="2093581"/>
            <a:ext cx="16230600" cy="1209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000"/>
              </a:lnSpc>
            </a:pPr>
            <a:r>
              <a:rPr lang="en-US" sz="4000" spc="88" dirty="0">
                <a:solidFill>
                  <a:schemeClr val="bg1"/>
                </a:solidFill>
                <a:latin typeface="Cabin Sketch"/>
                <a:sym typeface="Cabin Sketch"/>
              </a:rPr>
              <a:t>Which permission allows users to view files, but not edit them?</a:t>
            </a:r>
            <a:endParaRPr lang="en-US" sz="4000" dirty="0"/>
          </a:p>
        </p:txBody>
      </p:sp>
      <p:sp>
        <p:nvSpPr>
          <p:cNvPr id="11" name="Freeform 5">
            <a:extLst>
              <a:ext uri="{FF2B5EF4-FFF2-40B4-BE49-F238E27FC236}">
                <a16:creationId xmlns:a16="http://schemas.microsoft.com/office/drawing/2014/main" id="{7CD69F56-B7FB-E437-66C2-81E8A3919106}"/>
              </a:ext>
            </a:extLst>
          </p:cNvPr>
          <p:cNvSpPr/>
          <p:nvPr/>
        </p:nvSpPr>
        <p:spPr>
          <a:xfrm>
            <a:off x="4742456" y="180975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TextBox 10">
            <a:extLst>
              <a:ext uri="{FF2B5EF4-FFF2-40B4-BE49-F238E27FC236}">
                <a16:creationId xmlns:a16="http://schemas.microsoft.com/office/drawing/2014/main" id="{C88B0577-4058-7AF5-CA06-5FEC83328AAA}"/>
              </a:ext>
            </a:extLst>
          </p:cNvPr>
          <p:cNvSpPr txBox="1"/>
          <p:nvPr/>
        </p:nvSpPr>
        <p:spPr>
          <a:xfrm>
            <a:off x="13544180" y="5487227"/>
            <a:ext cx="2639719" cy="175086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000"/>
              </a:lnSpc>
            </a:pPr>
            <a:r>
              <a:rPr lang="en-US" sz="5000" dirty="0">
                <a:solidFill>
                  <a:srgbClr val="F0F0F0"/>
                </a:solidFill>
                <a:latin typeface="Caveat Brush"/>
                <a:sym typeface="Caveat Brush"/>
              </a:rPr>
              <a:t>List Folder Contents</a:t>
            </a:r>
            <a:endParaRPr lang="en-US" dirty="0"/>
          </a:p>
        </p:txBody>
      </p:sp>
    </p:spTree>
    <p:extLst>
      <p:ext uri="{BB962C8B-B14F-4D97-AF65-F5344CB8AC3E}">
        <p14:creationId xmlns:p14="http://schemas.microsoft.com/office/powerpoint/2010/main" val="2973408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B7A46-A8E9-557B-69B7-5B44F9C14A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07C548-899B-12E8-8849-D6C4CCD9C35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Freeform 3">
            <a:extLst>
              <a:ext uri="{FF2B5EF4-FFF2-40B4-BE49-F238E27FC236}">
                <a16:creationId xmlns:a16="http://schemas.microsoft.com/office/drawing/2014/main" id="{D25684D3-9F1E-C2EB-F8E6-0C34C49B3099}"/>
              </a:ext>
            </a:extLst>
          </p:cNvPr>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Freeform 4">
            <a:extLst>
              <a:ext uri="{FF2B5EF4-FFF2-40B4-BE49-F238E27FC236}">
                <a16:creationId xmlns:a16="http://schemas.microsoft.com/office/drawing/2014/main" id="{966CA436-7139-12AC-3620-0F3BFA9B7E23}"/>
              </a:ext>
            </a:extLst>
          </p:cNvPr>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5">
            <a:extLst>
              <a:ext uri="{FF2B5EF4-FFF2-40B4-BE49-F238E27FC236}">
                <a16:creationId xmlns:a16="http://schemas.microsoft.com/office/drawing/2014/main" id="{BDC3B561-D301-CDAA-DC5A-348791C10D4C}"/>
              </a:ext>
            </a:extLst>
          </p:cNvPr>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TextBox 6">
            <a:extLst>
              <a:ext uri="{FF2B5EF4-FFF2-40B4-BE49-F238E27FC236}">
                <a16:creationId xmlns:a16="http://schemas.microsoft.com/office/drawing/2014/main" id="{54D82D1D-E464-3A60-6013-F8043300988A}"/>
              </a:ext>
            </a:extLst>
          </p:cNvPr>
          <p:cNvSpPr txBox="1"/>
          <p:nvPr/>
        </p:nvSpPr>
        <p:spPr>
          <a:xfrm>
            <a:off x="1028700" y="482879"/>
            <a:ext cx="16230600" cy="1470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000"/>
              </a:lnSpc>
            </a:pPr>
            <a:r>
              <a:rPr lang="en-US" sz="11000" spc="88" dirty="0">
                <a:solidFill>
                  <a:srgbClr val="FFFFFF"/>
                </a:solidFill>
                <a:latin typeface="Cabin Sketch"/>
                <a:sym typeface="Cabin Sketch"/>
              </a:rPr>
              <a:t>Question 3</a:t>
            </a:r>
            <a:endParaRPr lang="en-US" dirty="0"/>
          </a:p>
        </p:txBody>
      </p:sp>
      <p:sp>
        <p:nvSpPr>
          <p:cNvPr id="7" name="TextBox 7">
            <a:extLst>
              <a:ext uri="{FF2B5EF4-FFF2-40B4-BE49-F238E27FC236}">
                <a16:creationId xmlns:a16="http://schemas.microsoft.com/office/drawing/2014/main" id="{D4A6D04A-44D7-427D-BE63-F85567F53E50}"/>
              </a:ext>
            </a:extLst>
          </p:cNvPr>
          <p:cNvSpPr txBox="1"/>
          <p:nvPr/>
        </p:nvSpPr>
        <p:spPr>
          <a:xfrm>
            <a:off x="2032686" y="5447977"/>
            <a:ext cx="2892497" cy="230832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dirty="0">
                <a:solidFill>
                  <a:srgbClr val="F0F0F0"/>
                </a:solidFill>
                <a:latin typeface="Caveat Brush"/>
              </a:rPr>
              <a:t>Properties-&gt;</a:t>
            </a:r>
            <a:endParaRPr lang="en-US" sz="3000" dirty="0">
              <a:solidFill>
                <a:srgbClr val="000000"/>
              </a:solidFill>
              <a:latin typeface="Caveat Brush"/>
            </a:endParaRPr>
          </a:p>
          <a:p>
            <a:pPr algn="ctr"/>
            <a:r>
              <a:rPr lang="en-US" sz="3000" dirty="0">
                <a:solidFill>
                  <a:srgbClr val="F0F0F0"/>
                </a:solidFill>
                <a:latin typeface="Caveat Brush"/>
              </a:rPr>
              <a:t>Security-&gt;</a:t>
            </a:r>
            <a:endParaRPr lang="en-US" sz="3000" dirty="0">
              <a:solidFill>
                <a:srgbClr val="000000"/>
              </a:solidFill>
              <a:latin typeface="Caveat Brush"/>
            </a:endParaRPr>
          </a:p>
          <a:p>
            <a:pPr algn="ctr"/>
            <a:r>
              <a:rPr lang="en-US" sz="3000" dirty="0">
                <a:solidFill>
                  <a:srgbClr val="F0F0F0"/>
                </a:solidFill>
                <a:latin typeface="Caveat Brush"/>
              </a:rPr>
              <a:t>Edit-&gt;</a:t>
            </a:r>
            <a:endParaRPr lang="en-US" sz="3000" dirty="0">
              <a:solidFill>
                <a:srgbClr val="000000"/>
              </a:solidFill>
              <a:latin typeface="Caveat Brush"/>
            </a:endParaRPr>
          </a:p>
          <a:p>
            <a:pPr algn="ctr"/>
            <a:r>
              <a:rPr lang="en-US" sz="3000" dirty="0">
                <a:solidFill>
                  <a:srgbClr val="F0F0F0"/>
                </a:solidFill>
                <a:latin typeface="Caveat Brush"/>
              </a:rPr>
              <a:t>Disable Inheritance</a:t>
            </a:r>
            <a:endParaRPr lang="en-US" sz="3000" dirty="0">
              <a:solidFill>
                <a:srgbClr val="000000"/>
              </a:solidFill>
              <a:latin typeface="Caveat Brush"/>
            </a:endParaRPr>
          </a:p>
          <a:p>
            <a:pPr algn="ctr"/>
            <a:endParaRPr lang="en-US" sz="3000" dirty="0">
              <a:solidFill>
                <a:srgbClr val="F0F0F0"/>
              </a:solidFill>
              <a:latin typeface="Caveat Brush"/>
              <a:ea typeface="Calibri"/>
              <a:cs typeface="Calibri"/>
            </a:endParaRPr>
          </a:p>
        </p:txBody>
      </p:sp>
      <p:sp>
        <p:nvSpPr>
          <p:cNvPr id="8" name="TextBox 10">
            <a:extLst>
              <a:ext uri="{FF2B5EF4-FFF2-40B4-BE49-F238E27FC236}">
                <a16:creationId xmlns:a16="http://schemas.microsoft.com/office/drawing/2014/main" id="{938ACF7F-BA41-0108-6A32-A942BEF0D85E}"/>
              </a:ext>
            </a:extLst>
          </p:cNvPr>
          <p:cNvSpPr txBox="1"/>
          <p:nvPr/>
        </p:nvSpPr>
        <p:spPr>
          <a:xfrm>
            <a:off x="7754960" y="5442696"/>
            <a:ext cx="2803004" cy="184665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dirty="0">
                <a:solidFill>
                  <a:srgbClr val="F0F0F0"/>
                </a:solidFill>
                <a:latin typeface="Caveat Brush"/>
                <a:sym typeface="Caveat Brush"/>
              </a:rPr>
              <a:t>Properties-&gt;</a:t>
            </a:r>
            <a:endParaRPr lang="en-US" sz="3000" dirty="0">
              <a:solidFill>
                <a:srgbClr val="000000"/>
              </a:solidFill>
              <a:latin typeface="Calibri"/>
              <a:ea typeface="Calibri"/>
              <a:cs typeface="Calibri"/>
              <a:sym typeface="Caveat Brush"/>
            </a:endParaRPr>
          </a:p>
          <a:p>
            <a:pPr algn="ctr"/>
            <a:r>
              <a:rPr lang="en-US" sz="3000" dirty="0">
                <a:solidFill>
                  <a:srgbClr val="F0F0F0"/>
                </a:solidFill>
                <a:latin typeface="Caveat Brush"/>
                <a:sym typeface="Caveat Brush"/>
              </a:rPr>
              <a:t>Security-&gt;</a:t>
            </a:r>
            <a:endParaRPr lang="en-US" sz="3000" dirty="0">
              <a:solidFill>
                <a:srgbClr val="000000"/>
              </a:solidFill>
              <a:latin typeface="Calibri"/>
              <a:ea typeface="Calibri"/>
              <a:cs typeface="Calibri"/>
              <a:sym typeface="Caveat Brush"/>
            </a:endParaRPr>
          </a:p>
          <a:p>
            <a:pPr algn="ctr"/>
            <a:r>
              <a:rPr lang="en-US" sz="3000" dirty="0">
                <a:solidFill>
                  <a:srgbClr val="F0F0F0"/>
                </a:solidFill>
                <a:latin typeface="Caveat Brush"/>
                <a:ea typeface="Calibri"/>
                <a:cs typeface="Calibri"/>
              </a:rPr>
              <a:t>Advanced-&gt;</a:t>
            </a:r>
          </a:p>
          <a:p>
            <a:pPr algn="ctr"/>
            <a:r>
              <a:rPr lang="en-US" sz="3000" dirty="0">
                <a:solidFill>
                  <a:srgbClr val="F0F0F0"/>
                </a:solidFill>
                <a:latin typeface="Caveat Brush"/>
                <a:ea typeface="Calibri"/>
                <a:cs typeface="Calibri"/>
              </a:rPr>
              <a:t>Disable Inheritance</a:t>
            </a:r>
          </a:p>
        </p:txBody>
      </p:sp>
      <p:sp>
        <p:nvSpPr>
          <p:cNvPr id="10" name="TextBox 6">
            <a:extLst>
              <a:ext uri="{FF2B5EF4-FFF2-40B4-BE49-F238E27FC236}">
                <a16:creationId xmlns:a16="http://schemas.microsoft.com/office/drawing/2014/main" id="{93A1035E-655F-9CE1-AF7F-B50D044183C8}"/>
              </a:ext>
            </a:extLst>
          </p:cNvPr>
          <p:cNvSpPr txBox="1"/>
          <p:nvPr/>
        </p:nvSpPr>
        <p:spPr>
          <a:xfrm>
            <a:off x="1050681" y="2093581"/>
            <a:ext cx="16230600" cy="12094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1000"/>
              </a:lnSpc>
            </a:pPr>
            <a:r>
              <a:rPr lang="en-US" sz="4000" spc="88" dirty="0">
                <a:solidFill>
                  <a:schemeClr val="bg1"/>
                </a:solidFill>
                <a:latin typeface="Cabin Sketch"/>
                <a:sym typeface="Cabin Sketch"/>
              </a:rPr>
              <a:t>How can you turn off inheritable permissions for a file?</a:t>
            </a:r>
            <a:endParaRPr lang="en-US" dirty="0">
              <a:solidFill>
                <a:schemeClr val="bg1"/>
              </a:solidFill>
            </a:endParaRPr>
          </a:p>
        </p:txBody>
      </p:sp>
      <p:sp>
        <p:nvSpPr>
          <p:cNvPr id="11" name="Freeform 5">
            <a:extLst>
              <a:ext uri="{FF2B5EF4-FFF2-40B4-BE49-F238E27FC236}">
                <a16:creationId xmlns:a16="http://schemas.microsoft.com/office/drawing/2014/main" id="{609EE1BC-8CD2-0AC6-146A-D4EC818FEF53}"/>
              </a:ext>
            </a:extLst>
          </p:cNvPr>
          <p:cNvSpPr/>
          <p:nvPr/>
        </p:nvSpPr>
        <p:spPr>
          <a:xfrm>
            <a:off x="4742456" y="180975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TextBox 10">
            <a:extLst>
              <a:ext uri="{FF2B5EF4-FFF2-40B4-BE49-F238E27FC236}">
                <a16:creationId xmlns:a16="http://schemas.microsoft.com/office/drawing/2014/main" id="{20527F6D-91C7-68F7-29AE-4232B873F849}"/>
              </a:ext>
            </a:extLst>
          </p:cNvPr>
          <p:cNvSpPr txBox="1"/>
          <p:nvPr/>
        </p:nvSpPr>
        <p:spPr>
          <a:xfrm>
            <a:off x="13440271" y="5442695"/>
            <a:ext cx="3025667" cy="270311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dirty="0">
                <a:solidFill>
                  <a:srgbClr val="F0F0F0"/>
                </a:solidFill>
                <a:latin typeface="Caveat Brush"/>
                <a:sym typeface="Caveat Brush"/>
              </a:rPr>
              <a:t>Properties-&gt;</a:t>
            </a:r>
            <a:endParaRPr lang="en-US" sz="3000" dirty="0">
              <a:solidFill>
                <a:srgbClr val="000000"/>
              </a:solidFill>
              <a:latin typeface="Caveat Brush"/>
              <a:sym typeface="Caveat Brush"/>
            </a:endParaRPr>
          </a:p>
          <a:p>
            <a:pPr algn="ctr"/>
            <a:r>
              <a:rPr lang="en-US" sz="3000" dirty="0">
                <a:solidFill>
                  <a:srgbClr val="F0F0F0"/>
                </a:solidFill>
                <a:latin typeface="Caveat Brush"/>
                <a:sym typeface="Caveat Brush"/>
              </a:rPr>
              <a:t>General-&gt;</a:t>
            </a:r>
            <a:endParaRPr lang="en-US" sz="3000" dirty="0">
              <a:solidFill>
                <a:srgbClr val="000000"/>
              </a:solidFill>
              <a:latin typeface="Caveat Brush"/>
              <a:sym typeface="Caveat Brush"/>
            </a:endParaRPr>
          </a:p>
          <a:p>
            <a:pPr algn="ctr"/>
            <a:r>
              <a:rPr lang="en-US" sz="3000" dirty="0">
                <a:solidFill>
                  <a:srgbClr val="F0F0F0"/>
                </a:solidFill>
                <a:latin typeface="Caveat Brush"/>
                <a:sym typeface="Caveat Brush"/>
              </a:rPr>
              <a:t>Advanced-&gt;</a:t>
            </a:r>
            <a:endParaRPr lang="en-US" sz="3000" dirty="0">
              <a:solidFill>
                <a:srgbClr val="000000"/>
              </a:solidFill>
              <a:latin typeface="Caveat Brush"/>
              <a:sym typeface="Caveat Brush"/>
            </a:endParaRPr>
          </a:p>
          <a:p>
            <a:pPr algn="ctr"/>
            <a:r>
              <a:rPr lang="en-US" sz="3000" dirty="0">
                <a:solidFill>
                  <a:srgbClr val="F0F0F0"/>
                </a:solidFill>
                <a:latin typeface="Caveat Brush"/>
                <a:sym typeface="Caveat Brush"/>
              </a:rPr>
              <a:t>Disable Inheritance</a:t>
            </a:r>
            <a:endParaRPr lang="en-US" sz="3000" dirty="0">
              <a:solidFill>
                <a:srgbClr val="000000"/>
              </a:solidFill>
              <a:latin typeface="Caveat Brush"/>
              <a:sym typeface="Caveat Brush"/>
            </a:endParaRPr>
          </a:p>
          <a:p>
            <a:pPr algn="ctr">
              <a:lnSpc>
                <a:spcPts val="7000"/>
              </a:lnSpc>
            </a:pPr>
            <a:endParaRPr lang="en-US" sz="5000" dirty="0">
              <a:solidFill>
                <a:srgbClr val="F0F0F0"/>
              </a:solidFill>
              <a:latin typeface="Caveat Brush"/>
            </a:endParaRPr>
          </a:p>
        </p:txBody>
      </p:sp>
    </p:spTree>
    <p:extLst>
      <p:ext uri="{BB962C8B-B14F-4D97-AF65-F5344CB8AC3E}">
        <p14:creationId xmlns:p14="http://schemas.microsoft.com/office/powerpoint/2010/main" val="3463295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1DF55C2-BDAD-B000-7605-E30B7CDE099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3">
            <a:extLst>
              <a:ext uri="{FF2B5EF4-FFF2-40B4-BE49-F238E27FC236}">
                <a16:creationId xmlns:a16="http://schemas.microsoft.com/office/drawing/2014/main" id="{A1E33EF6-55E1-3463-3825-E8D0C5708A49}"/>
              </a:ext>
            </a:extLst>
          </p:cNvPr>
          <p:cNvSpPr txBox="1"/>
          <p:nvPr/>
        </p:nvSpPr>
        <p:spPr>
          <a:xfrm>
            <a:off x="1028700" y="1238250"/>
            <a:ext cx="8538328" cy="16192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2000"/>
              </a:lnSpc>
            </a:pPr>
            <a:r>
              <a:rPr lang="en-US" sz="12000" spc="96" dirty="0">
                <a:solidFill>
                  <a:srgbClr val="FFFFFF"/>
                </a:solidFill>
                <a:latin typeface="Cabin Sketch"/>
                <a:sym typeface="Cabin Sketch"/>
              </a:rPr>
              <a:t>Answer Key</a:t>
            </a:r>
            <a:endParaRPr lang="en-US" dirty="0"/>
          </a:p>
        </p:txBody>
      </p:sp>
      <p:sp>
        <p:nvSpPr>
          <p:cNvPr id="4" name="Freeform 5">
            <a:extLst>
              <a:ext uri="{FF2B5EF4-FFF2-40B4-BE49-F238E27FC236}">
                <a16:creationId xmlns:a16="http://schemas.microsoft.com/office/drawing/2014/main" id="{400C436C-5760-976B-1100-1C4E5820FD59}"/>
              </a:ext>
            </a:extLst>
          </p:cNvPr>
          <p:cNvSpPr/>
          <p:nvPr/>
        </p:nvSpPr>
        <p:spPr>
          <a:xfrm>
            <a:off x="350373" y="285750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TextBox 6">
            <a:extLst>
              <a:ext uri="{FF2B5EF4-FFF2-40B4-BE49-F238E27FC236}">
                <a16:creationId xmlns:a16="http://schemas.microsoft.com/office/drawing/2014/main" id="{11D72CBB-01F1-D51B-15BA-662405E05BA0}"/>
              </a:ext>
            </a:extLst>
          </p:cNvPr>
          <p:cNvSpPr txBox="1"/>
          <p:nvPr/>
        </p:nvSpPr>
        <p:spPr>
          <a:xfrm>
            <a:off x="1028700" y="3643437"/>
            <a:ext cx="3542130" cy="87312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7000"/>
              </a:lnSpc>
            </a:pPr>
            <a:r>
              <a:rPr lang="en-US" sz="5000" dirty="0">
                <a:solidFill>
                  <a:srgbClr val="FC8183"/>
                </a:solidFill>
                <a:latin typeface="Cabin Sketch"/>
                <a:ea typeface="Cabin Sketch"/>
                <a:cs typeface="Cabin Sketch"/>
                <a:sym typeface="Cabin Sketch"/>
              </a:rPr>
              <a:t>Question 1: </a:t>
            </a:r>
          </a:p>
        </p:txBody>
      </p:sp>
      <p:sp>
        <p:nvSpPr>
          <p:cNvPr id="6" name="TextBox 7">
            <a:extLst>
              <a:ext uri="{FF2B5EF4-FFF2-40B4-BE49-F238E27FC236}">
                <a16:creationId xmlns:a16="http://schemas.microsoft.com/office/drawing/2014/main" id="{6C2C7CF1-8C07-320C-B634-8AC20FFDAEE0}"/>
              </a:ext>
            </a:extLst>
          </p:cNvPr>
          <p:cNvSpPr txBox="1"/>
          <p:nvPr/>
        </p:nvSpPr>
        <p:spPr>
          <a:xfrm>
            <a:off x="1028700" y="4706319"/>
            <a:ext cx="3542130" cy="87312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7000"/>
              </a:lnSpc>
            </a:pPr>
            <a:r>
              <a:rPr lang="en-US" sz="5000" dirty="0">
                <a:solidFill>
                  <a:srgbClr val="AAEBD7"/>
                </a:solidFill>
                <a:latin typeface="Cabin Sketch"/>
                <a:ea typeface="Cabin Sketch"/>
                <a:cs typeface="Cabin Sketch"/>
                <a:sym typeface="Cabin Sketch"/>
              </a:rPr>
              <a:t>Question 2: </a:t>
            </a:r>
          </a:p>
        </p:txBody>
      </p:sp>
      <p:sp>
        <p:nvSpPr>
          <p:cNvPr id="7" name="TextBox 8">
            <a:extLst>
              <a:ext uri="{FF2B5EF4-FFF2-40B4-BE49-F238E27FC236}">
                <a16:creationId xmlns:a16="http://schemas.microsoft.com/office/drawing/2014/main" id="{1546127A-55B6-8ECA-D5D8-56821B852545}"/>
              </a:ext>
            </a:extLst>
          </p:cNvPr>
          <p:cNvSpPr txBox="1"/>
          <p:nvPr/>
        </p:nvSpPr>
        <p:spPr>
          <a:xfrm>
            <a:off x="1028700" y="5832955"/>
            <a:ext cx="3542130" cy="87312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7000"/>
              </a:lnSpc>
            </a:pPr>
            <a:r>
              <a:rPr lang="en-US" sz="5000" dirty="0">
                <a:solidFill>
                  <a:srgbClr val="FCC4E2"/>
                </a:solidFill>
                <a:latin typeface="Cabin Sketch"/>
                <a:ea typeface="Cabin Sketch"/>
                <a:cs typeface="Cabin Sketch"/>
                <a:sym typeface="Cabin Sketch"/>
              </a:rPr>
              <a:t>Question 3: </a:t>
            </a:r>
          </a:p>
        </p:txBody>
      </p:sp>
      <p:sp>
        <p:nvSpPr>
          <p:cNvPr id="9" name="TextBox 10">
            <a:extLst>
              <a:ext uri="{FF2B5EF4-FFF2-40B4-BE49-F238E27FC236}">
                <a16:creationId xmlns:a16="http://schemas.microsoft.com/office/drawing/2014/main" id="{C600AC36-3C15-8BD8-8CE4-0310C7AA088D}"/>
              </a:ext>
            </a:extLst>
          </p:cNvPr>
          <p:cNvSpPr txBox="1"/>
          <p:nvPr/>
        </p:nvSpPr>
        <p:spPr>
          <a:xfrm>
            <a:off x="4392842" y="3708068"/>
            <a:ext cx="7923630" cy="162589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a:solidFill>
                  <a:srgbClr val="F0F0F0"/>
                </a:solidFill>
                <a:latin typeface="Caveat Brush"/>
              </a:rPr>
              <a:t>The Recycle Bin</a:t>
            </a:r>
            <a:endParaRPr lang="en-US" sz="5000" dirty="0">
              <a:solidFill>
                <a:srgbClr val="F0F0F0"/>
              </a:solidFill>
              <a:latin typeface="Caveat Brush"/>
            </a:endParaRPr>
          </a:p>
          <a:p>
            <a:pPr algn="l">
              <a:lnSpc>
                <a:spcPts val="7000"/>
              </a:lnSpc>
            </a:pPr>
            <a:endParaRPr lang="en-US" sz="5000" dirty="0">
              <a:solidFill>
                <a:srgbClr val="F0F0F0"/>
              </a:solidFill>
              <a:latin typeface="Caveat Brush"/>
              <a:ea typeface="Caveat Brush"/>
              <a:cs typeface="Caveat Brush"/>
            </a:endParaRPr>
          </a:p>
        </p:txBody>
      </p:sp>
      <p:sp>
        <p:nvSpPr>
          <p:cNvPr id="10" name="TextBox 11">
            <a:extLst>
              <a:ext uri="{FF2B5EF4-FFF2-40B4-BE49-F238E27FC236}">
                <a16:creationId xmlns:a16="http://schemas.microsoft.com/office/drawing/2014/main" id="{EA5EF2A0-E0F3-E957-5FC6-20E29FB0827B}"/>
              </a:ext>
            </a:extLst>
          </p:cNvPr>
          <p:cNvSpPr txBox="1"/>
          <p:nvPr/>
        </p:nvSpPr>
        <p:spPr>
          <a:xfrm>
            <a:off x="4387613" y="4704855"/>
            <a:ext cx="11125494" cy="76944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dirty="0">
                <a:solidFill>
                  <a:srgbClr val="F0F0F0"/>
                </a:solidFill>
                <a:latin typeface="Caveat Brush"/>
                <a:sym typeface="Caveat Brush"/>
              </a:rPr>
              <a:t>Read</a:t>
            </a:r>
            <a:endParaRPr lang="en-US" dirty="0"/>
          </a:p>
        </p:txBody>
      </p:sp>
      <p:sp>
        <p:nvSpPr>
          <p:cNvPr id="11" name="TextBox 12">
            <a:extLst>
              <a:ext uri="{FF2B5EF4-FFF2-40B4-BE49-F238E27FC236}">
                <a16:creationId xmlns:a16="http://schemas.microsoft.com/office/drawing/2014/main" id="{FFA7960E-6446-33A8-69A2-D553424A0F2F}"/>
              </a:ext>
            </a:extLst>
          </p:cNvPr>
          <p:cNvSpPr txBox="1"/>
          <p:nvPr/>
        </p:nvSpPr>
        <p:spPr>
          <a:xfrm>
            <a:off x="4396748" y="5827066"/>
            <a:ext cx="13086921" cy="239533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dirty="0">
                <a:solidFill>
                  <a:srgbClr val="F0F0F0"/>
                </a:solidFill>
                <a:latin typeface="Caveat Brush"/>
                <a:sym typeface="Caveat Brush"/>
              </a:rPr>
              <a:t>Properties-&gt;Security-&gt;Advanced-&gt;Disable Inheritance</a:t>
            </a:r>
            <a:endParaRPr lang="en-US" sz="5000">
              <a:solidFill>
                <a:srgbClr val="000000"/>
              </a:solidFill>
              <a:latin typeface="Caveat Brush"/>
            </a:endParaRPr>
          </a:p>
          <a:p>
            <a:endParaRPr lang="en-US" sz="5000" dirty="0">
              <a:solidFill>
                <a:srgbClr val="F0F0F0"/>
              </a:solidFill>
              <a:latin typeface="Caveat Brush"/>
            </a:endParaRPr>
          </a:p>
          <a:p>
            <a:pPr>
              <a:lnSpc>
                <a:spcPts val="7000"/>
              </a:lnSpc>
            </a:pPr>
            <a:endParaRPr lang="en-US" sz="5000" dirty="0">
              <a:solidFill>
                <a:srgbClr val="F0F0F0"/>
              </a:solidFill>
              <a:latin typeface="Caveat Brush"/>
            </a:endParaRPr>
          </a:p>
        </p:txBody>
      </p:sp>
    </p:spTree>
    <p:extLst>
      <p:ext uri="{BB962C8B-B14F-4D97-AF65-F5344CB8AC3E}">
        <p14:creationId xmlns:p14="http://schemas.microsoft.com/office/powerpoint/2010/main" val="3015979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D6E466AF-097B-CFD0-A610-39A7D3C9CD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A66B11-F128-E38A-9B22-FFC243104A5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F44B695D-353B-A2DC-E043-63FB9677BBAB}"/>
              </a:ext>
            </a:extLst>
          </p:cNvPr>
          <p:cNvSpPr/>
          <p:nvPr/>
        </p:nvSpPr>
        <p:spPr>
          <a:xfrm>
            <a:off x="118687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5DF9F042-8D7C-8EEB-5644-6E2FD05A29DD}"/>
              </a:ext>
            </a:extLst>
          </p:cNvPr>
          <p:cNvSpPr txBox="1"/>
          <p:nvPr/>
        </p:nvSpPr>
        <p:spPr>
          <a:xfrm>
            <a:off x="975946" y="1040540"/>
            <a:ext cx="13139257" cy="1523494"/>
          </a:xfrm>
          <a:prstGeom prst="rect">
            <a:avLst/>
          </a:prstGeom>
        </p:spPr>
        <p:txBody>
          <a:bodyPr lIns="0" tIns="0" rIns="0" bIns="0" rtlCol="0" anchor="t">
            <a:spAutoFit/>
          </a:bodyPr>
          <a:lstStyle/>
          <a:p>
            <a:pPr>
              <a:lnSpc>
                <a:spcPts val="12000"/>
              </a:lnSpc>
            </a:pPr>
            <a:r>
              <a:rPr lang="en-US" sz="9600" spc="96" dirty="0">
                <a:solidFill>
                  <a:srgbClr val="FFFFFF"/>
                </a:solidFill>
                <a:latin typeface="Cabin Sketch"/>
                <a:sym typeface="Cabin Sketch"/>
              </a:rPr>
              <a:t>Resources</a:t>
            </a:r>
            <a:endParaRPr lang="en-US" dirty="0"/>
          </a:p>
        </p:txBody>
      </p:sp>
      <p:sp>
        <p:nvSpPr>
          <p:cNvPr id="5" name="TextBox 5">
            <a:extLst>
              <a:ext uri="{FF2B5EF4-FFF2-40B4-BE49-F238E27FC236}">
                <a16:creationId xmlns:a16="http://schemas.microsoft.com/office/drawing/2014/main" id="{3FDB5650-8C9B-30C9-7FF9-800B7E5B078B}"/>
              </a:ext>
            </a:extLst>
          </p:cNvPr>
          <p:cNvSpPr txBox="1"/>
          <p:nvPr/>
        </p:nvSpPr>
        <p:spPr>
          <a:xfrm>
            <a:off x="2815807" y="3410505"/>
            <a:ext cx="8115300" cy="2921121"/>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rPr>
              <a:t>Windows access control:</a:t>
            </a:r>
          </a:p>
          <a:p>
            <a:pPr algn="just">
              <a:lnSpc>
                <a:spcPts val="4619"/>
              </a:lnSpc>
            </a:pPr>
            <a:r>
              <a:rPr lang="en-US" sz="3250" dirty="0">
                <a:solidFill>
                  <a:schemeClr val="bg1"/>
                </a:solidFill>
                <a:latin typeface="Caveat Brush"/>
                <a:hlinkClick r:id="rId5">
                  <a:extLst>
                    <a:ext uri="{A12FA001-AC4F-418D-AE19-62706E023703}">
                      <ahyp:hlinkClr xmlns:ahyp="http://schemas.microsoft.com/office/drawing/2018/hyperlinkcolor" val="tx"/>
                    </a:ext>
                  </a:extLst>
                </a:hlinkClick>
              </a:rPr>
              <a:t>https://learn.microsoft.com/en-us/windows/security/identity-protection/access-control/access-control</a:t>
            </a:r>
            <a:endParaRPr lang="en-US" sz="3250">
              <a:solidFill>
                <a:schemeClr val="bg1"/>
              </a:solidFill>
              <a:latin typeface="Caveat Brush"/>
              <a:hlinkClick r:id="rId5">
                <a:extLst>
                  <a:ext uri="{A12FA001-AC4F-418D-AE19-62706E023703}">
                    <ahyp:hlinkClr xmlns:ahyp="http://schemas.microsoft.com/office/drawing/2018/hyperlinkcolor" val="tx"/>
                  </a:ext>
                </a:extLst>
              </a:hlinkClick>
            </a:endParaRPr>
          </a:p>
          <a:p>
            <a:pPr algn="just">
              <a:lnSpc>
                <a:spcPts val="4619"/>
              </a:lnSpc>
            </a:pPr>
            <a:endParaRPr lang="en-US" sz="3250" dirty="0">
              <a:solidFill>
                <a:srgbClr val="F0F0F0"/>
              </a:solidFill>
              <a:latin typeface="Caveat Brush"/>
            </a:endParaRPr>
          </a:p>
        </p:txBody>
      </p:sp>
      <p:sp>
        <p:nvSpPr>
          <p:cNvPr id="6" name="TextBox 6">
            <a:extLst>
              <a:ext uri="{FF2B5EF4-FFF2-40B4-BE49-F238E27FC236}">
                <a16:creationId xmlns:a16="http://schemas.microsoft.com/office/drawing/2014/main" id="{47C748D6-940B-8047-D171-89B25EAD308A}"/>
              </a:ext>
            </a:extLst>
          </p:cNvPr>
          <p:cNvSpPr txBox="1"/>
          <p:nvPr/>
        </p:nvSpPr>
        <p:spPr>
          <a:xfrm>
            <a:off x="1028700" y="3436858"/>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a:extLst>
              <a:ext uri="{FF2B5EF4-FFF2-40B4-BE49-F238E27FC236}">
                <a16:creationId xmlns:a16="http://schemas.microsoft.com/office/drawing/2014/main" id="{7396CF42-E7DA-0B4C-3488-1AE2BB022CF4}"/>
              </a:ext>
            </a:extLst>
          </p:cNvPr>
          <p:cNvSpPr txBox="1"/>
          <p:nvPr/>
        </p:nvSpPr>
        <p:spPr>
          <a:xfrm>
            <a:off x="2733985" y="6447611"/>
            <a:ext cx="8115300" cy="1741311"/>
          </a:xfrm>
          <a:prstGeom prst="rect">
            <a:avLst/>
          </a:prstGeom>
        </p:spPr>
        <p:txBody>
          <a:bodyPr lIns="0" tIns="0" rIns="0" bIns="0" rtlCol="0" anchor="t">
            <a:spAutoFit/>
          </a:bodyPr>
          <a:lstStyle/>
          <a:p>
            <a:pPr algn="just">
              <a:lnSpc>
                <a:spcPts val="4619"/>
              </a:lnSpc>
            </a:pPr>
            <a:r>
              <a:rPr lang="en-US" sz="3250" dirty="0">
                <a:solidFill>
                  <a:schemeClr val="bg1"/>
                </a:solidFill>
                <a:latin typeface="Caveat Brush"/>
                <a:ea typeface="Caveat Brush"/>
                <a:cs typeface="Caveat Brush"/>
              </a:rPr>
              <a:t>Follow along changing file permissions in Windows 10:</a:t>
            </a:r>
          </a:p>
          <a:p>
            <a:pPr algn="just">
              <a:lnSpc>
                <a:spcPts val="4619"/>
              </a:lnSpc>
            </a:pPr>
            <a:r>
              <a:rPr lang="en-US" sz="3250" u="sng" dirty="0">
                <a:solidFill>
                  <a:schemeClr val="bg1"/>
                </a:solidFill>
                <a:latin typeface="Caveat Brush"/>
                <a:ea typeface="Caveat Brush"/>
                <a:cs typeface="Caveat Brush"/>
                <a:hlinkClick r:id="rId6">
                  <a:extLst>
                    <a:ext uri="{A12FA001-AC4F-418D-AE19-62706E023703}">
                      <ahyp:hlinkClr xmlns:ahyp="http://schemas.microsoft.com/office/drawing/2018/hyperlinkcolor" val="tx"/>
                    </a:ext>
                  </a:extLst>
                </a:hlinkClick>
              </a:rPr>
              <a:t>https</a:t>
            </a:r>
            <a:r>
              <a:rPr lang="en-US" sz="3250" dirty="0">
                <a:solidFill>
                  <a:schemeClr val="bg1"/>
                </a:solidFill>
                <a:latin typeface="Caveat Brush"/>
                <a:ea typeface="Caveat Brush"/>
                <a:cs typeface="Caveat Brush"/>
                <a:hlinkClick r:id="rId6">
                  <a:extLst>
                    <a:ext uri="{A12FA001-AC4F-418D-AE19-62706E023703}">
                      <ahyp:hlinkClr xmlns:ahyp="http://schemas.microsoft.com/office/drawing/2018/hyperlinkcolor" val="tx"/>
                    </a:ext>
                  </a:extLst>
                </a:hlinkClick>
              </a:rPr>
              <a:t>://www.youtube.com/watch?v=yio0IYrZhtw&amp;t=5s</a:t>
            </a:r>
            <a:endParaRPr lang="en-US" dirty="0">
              <a:solidFill>
                <a:schemeClr val="bg1"/>
              </a:solidFill>
              <a:ea typeface="Calibri"/>
              <a:cs typeface="Calibri"/>
              <a:hlinkClick r:id="" action="ppaction://noaction">
                <a:extLst>
                  <a:ext uri="{A12FA001-AC4F-418D-AE19-62706E023703}">
                    <ahyp:hlinkClr xmlns:ahyp="http://schemas.microsoft.com/office/drawing/2018/hyperlinkcolor" val="tx"/>
                  </a:ext>
                </a:extLst>
              </a:hlinkClick>
            </a:endParaRPr>
          </a:p>
          <a:p>
            <a:pPr algn="just">
              <a:lnSpc>
                <a:spcPts val="4619"/>
              </a:lnSpc>
            </a:pPr>
            <a:endParaRPr lang="en-US" sz="3250" dirty="0">
              <a:solidFill>
                <a:schemeClr val="bg1"/>
              </a:solidFill>
              <a:latin typeface="Caveat Brush"/>
              <a:ea typeface="Caveat Brush"/>
              <a:cs typeface="Caveat Brush"/>
            </a:endParaRPr>
          </a:p>
        </p:txBody>
      </p:sp>
      <p:sp>
        <p:nvSpPr>
          <p:cNvPr id="8" name="TextBox 8">
            <a:extLst>
              <a:ext uri="{FF2B5EF4-FFF2-40B4-BE49-F238E27FC236}">
                <a16:creationId xmlns:a16="http://schemas.microsoft.com/office/drawing/2014/main" id="{C30A4C99-CF39-6BFC-5D82-4F74A38EE225}"/>
              </a:ext>
            </a:extLst>
          </p:cNvPr>
          <p:cNvSpPr txBox="1"/>
          <p:nvPr/>
        </p:nvSpPr>
        <p:spPr>
          <a:xfrm>
            <a:off x="946878" y="6473964"/>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Tree>
    <p:extLst>
      <p:ext uri="{BB962C8B-B14F-4D97-AF65-F5344CB8AC3E}">
        <p14:creationId xmlns:p14="http://schemas.microsoft.com/office/powerpoint/2010/main" val="2367828834"/>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1939793" y="5271303"/>
            <a:ext cx="6742491" cy="371450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dirty="0">
                <a:solidFill>
                  <a:srgbClr val="FFFFFF"/>
                </a:solidFill>
                <a:latin typeface="Cabin Sketch"/>
                <a:ea typeface="Cabin Sketch"/>
                <a:cs typeface="Cabin Sketch"/>
                <a:sym typeface="Cabin Sketch"/>
              </a:rPr>
              <a:t>TABLE OF CONTENTS</a:t>
            </a:r>
          </a:p>
        </p:txBody>
      </p:sp>
      <p:sp>
        <p:nvSpPr>
          <p:cNvPr id="5" name="TextBox 5"/>
          <p:cNvSpPr txBox="1"/>
          <p:nvPr/>
        </p:nvSpPr>
        <p:spPr>
          <a:xfrm>
            <a:off x="1904511" y="4440753"/>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01</a:t>
            </a:r>
          </a:p>
        </p:txBody>
      </p:sp>
      <p:sp>
        <p:nvSpPr>
          <p:cNvPr id="6" name="TextBox 6"/>
          <p:cNvSpPr txBox="1"/>
          <p:nvPr/>
        </p:nvSpPr>
        <p:spPr>
          <a:xfrm>
            <a:off x="1904511" y="5821654"/>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904511" y="720255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906663" y="4440753"/>
            <a:ext cx="5331059" cy="1951112"/>
          </a:xfrm>
          <a:prstGeom prst="rect">
            <a:avLst/>
          </a:prstGeom>
        </p:spPr>
        <p:txBody>
          <a:bodyPr lIns="0" tIns="0" rIns="0" bIns="0" rtlCol="0" anchor="t">
            <a:spAutoFit/>
          </a:bodyPr>
          <a:lstStyle/>
          <a:p>
            <a:pPr algn="just"/>
            <a:r>
              <a:rPr lang="en-US" sz="6000" dirty="0">
                <a:solidFill>
                  <a:srgbClr val="F0F0F0"/>
                </a:solidFill>
                <a:latin typeface="Caveat Brush"/>
                <a:ea typeface="Caveat Brush"/>
                <a:cs typeface="Caveat Brush"/>
                <a:sym typeface="Caveat Brush"/>
              </a:rPr>
              <a:t>Create/Delete Files</a:t>
            </a:r>
            <a:endParaRPr lang="en-US" sz="6000" dirty="0">
              <a:solidFill>
                <a:srgbClr val="000000"/>
              </a:solidFill>
              <a:latin typeface="Caveat Brush"/>
              <a:ea typeface="Caveat Brush"/>
              <a:cs typeface="Caveat Brush"/>
              <a:sym typeface="Caveat Brush"/>
            </a:endParaRPr>
          </a:p>
          <a:p>
            <a:pPr algn="just">
              <a:lnSpc>
                <a:spcPts val="8400"/>
              </a:lnSpc>
            </a:pPr>
            <a:endParaRPr lang="en-US" sz="6000" dirty="0">
              <a:solidFill>
                <a:srgbClr val="F0F0F0"/>
              </a:solidFill>
              <a:latin typeface="Caveat Brush"/>
              <a:ea typeface="Caveat Brush"/>
              <a:cs typeface="Caveat Brush"/>
            </a:endParaRPr>
          </a:p>
        </p:txBody>
      </p:sp>
      <p:sp>
        <p:nvSpPr>
          <p:cNvPr id="9" name="TextBox 9"/>
          <p:cNvSpPr txBox="1"/>
          <p:nvPr/>
        </p:nvSpPr>
        <p:spPr>
          <a:xfrm>
            <a:off x="1900837" y="8448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0" name="TextBox 10"/>
          <p:cNvSpPr txBox="1"/>
          <p:nvPr/>
        </p:nvSpPr>
        <p:spPr>
          <a:xfrm>
            <a:off x="9990902" y="4530212"/>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05</a:t>
            </a:r>
          </a:p>
        </p:txBody>
      </p:sp>
      <p:sp>
        <p:nvSpPr>
          <p:cNvPr id="11" name="TextBox 11"/>
          <p:cNvSpPr txBox="1"/>
          <p:nvPr/>
        </p:nvSpPr>
        <p:spPr>
          <a:xfrm>
            <a:off x="9990902" y="5911113"/>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06</a:t>
            </a:r>
          </a:p>
        </p:txBody>
      </p:sp>
      <p:sp>
        <p:nvSpPr>
          <p:cNvPr id="12" name="TextBox 12"/>
          <p:cNvSpPr txBox="1"/>
          <p:nvPr/>
        </p:nvSpPr>
        <p:spPr>
          <a:xfrm>
            <a:off x="2906663" y="5821654"/>
            <a:ext cx="5331059" cy="1904945"/>
          </a:xfrm>
          <a:prstGeom prst="rect">
            <a:avLst/>
          </a:prstGeom>
        </p:spPr>
        <p:txBody>
          <a:bodyPr lIns="0" tIns="0" rIns="0" bIns="0" rtlCol="0" anchor="t">
            <a:spAutoFit/>
          </a:bodyPr>
          <a:lstStyle/>
          <a:p>
            <a:pPr algn="just"/>
            <a:r>
              <a:rPr lang="en-US" sz="5700" dirty="0">
                <a:solidFill>
                  <a:srgbClr val="F0F0F0"/>
                </a:solidFill>
                <a:latin typeface="Caveat Brush"/>
                <a:ea typeface="Caveat Brush"/>
                <a:cs typeface="Caveat Brush"/>
                <a:sym typeface="Caveat Brush"/>
              </a:rPr>
              <a:t>Types of Permissions</a:t>
            </a:r>
            <a:endParaRPr lang="en-US" sz="5700" dirty="0">
              <a:solidFill>
                <a:srgbClr val="000000"/>
              </a:solidFill>
              <a:latin typeface="Caveat Brush"/>
              <a:ea typeface="Caveat Brush"/>
              <a:cs typeface="Caveat Brush"/>
              <a:sym typeface="Caveat Brush"/>
            </a:endParaRPr>
          </a:p>
          <a:p>
            <a:pPr algn="just">
              <a:lnSpc>
                <a:spcPts val="8400"/>
              </a:lnSpc>
            </a:pPr>
            <a:endParaRPr lang="en-US" sz="6000" dirty="0">
              <a:solidFill>
                <a:srgbClr val="F0F0F0"/>
              </a:solidFill>
              <a:latin typeface="Caveat Brush"/>
              <a:ea typeface="Caveat Brush"/>
              <a:cs typeface="Caveat Brush"/>
            </a:endParaRPr>
          </a:p>
        </p:txBody>
      </p:sp>
      <p:sp>
        <p:nvSpPr>
          <p:cNvPr id="13" name="TextBox 13"/>
          <p:cNvSpPr txBox="1"/>
          <p:nvPr/>
        </p:nvSpPr>
        <p:spPr>
          <a:xfrm>
            <a:off x="2906663" y="7202555"/>
            <a:ext cx="6073266" cy="1924694"/>
          </a:xfrm>
          <a:prstGeom prst="rect">
            <a:avLst/>
          </a:prstGeom>
        </p:spPr>
        <p:txBody>
          <a:bodyPr wrap="square" lIns="0" tIns="0" rIns="0" bIns="0" rtlCol="0" anchor="t">
            <a:spAutoFit/>
          </a:bodyPr>
          <a:lstStyle/>
          <a:p>
            <a:pPr algn="just"/>
            <a:r>
              <a:rPr lang="en-US" sz="5900" dirty="0">
                <a:solidFill>
                  <a:srgbClr val="F0F0F0"/>
                </a:solidFill>
                <a:latin typeface="Caveat Brush"/>
                <a:ea typeface="Caveat Brush"/>
                <a:cs typeface="Caveat Brush"/>
                <a:sym typeface="Caveat Brush"/>
              </a:rPr>
              <a:t>Changing Permissions</a:t>
            </a:r>
            <a:endParaRPr lang="en-US" sz="5900" dirty="0">
              <a:solidFill>
                <a:srgbClr val="000000"/>
              </a:solidFill>
              <a:latin typeface="Caveat Brush"/>
              <a:ea typeface="Caveat Brush"/>
              <a:cs typeface="Caveat Brush"/>
              <a:sym typeface="Caveat Brush"/>
            </a:endParaRPr>
          </a:p>
          <a:p>
            <a:pPr algn="just">
              <a:lnSpc>
                <a:spcPts val="8400"/>
              </a:lnSpc>
            </a:pPr>
            <a:endParaRPr lang="en-US" sz="5700" dirty="0">
              <a:solidFill>
                <a:srgbClr val="F0F0F0"/>
              </a:solidFill>
              <a:latin typeface="Caveat Brush"/>
              <a:ea typeface="Caveat Brush"/>
              <a:cs typeface="Caveat Brush"/>
            </a:endParaRPr>
          </a:p>
        </p:txBody>
      </p:sp>
      <p:sp>
        <p:nvSpPr>
          <p:cNvPr id="14" name="TextBox 14"/>
          <p:cNvSpPr txBox="1"/>
          <p:nvPr/>
        </p:nvSpPr>
        <p:spPr>
          <a:xfrm>
            <a:off x="2902989" y="8448675"/>
            <a:ext cx="5648506" cy="1947393"/>
          </a:xfrm>
          <a:prstGeom prst="rect">
            <a:avLst/>
          </a:prstGeom>
        </p:spPr>
        <p:txBody>
          <a:bodyPr lIns="0" tIns="0" rIns="0" bIns="0" rtlCol="0" anchor="t">
            <a:spAutoFit/>
          </a:bodyPr>
          <a:lstStyle/>
          <a:p>
            <a:pPr algn="just"/>
            <a:r>
              <a:rPr lang="en-US" sz="6000">
                <a:solidFill>
                  <a:srgbClr val="F0F0F0"/>
                </a:solidFill>
                <a:latin typeface="Caveat Brush"/>
                <a:ea typeface="Caveat Brush"/>
                <a:cs typeface="Caveat Brush"/>
                <a:sym typeface="Caveat Brush"/>
              </a:rPr>
              <a:t>File Sharing</a:t>
            </a:r>
            <a:endParaRPr lang="en-US" sz="6000">
              <a:solidFill>
                <a:srgbClr val="000000"/>
              </a:solidFill>
              <a:latin typeface="Caveat Brush"/>
              <a:ea typeface="Caveat Brush"/>
              <a:cs typeface="Caveat Brush"/>
              <a:sym typeface="Caveat Brush"/>
            </a:endParaRPr>
          </a:p>
          <a:p>
            <a:pPr algn="just">
              <a:lnSpc>
                <a:spcPts val="8400"/>
              </a:lnSpc>
            </a:pPr>
            <a:endParaRPr lang="en-US" sz="5900" dirty="0">
              <a:solidFill>
                <a:srgbClr val="F0F0F0"/>
              </a:solidFill>
              <a:latin typeface="Caveat Brush"/>
              <a:ea typeface="Caveat Brush"/>
              <a:cs typeface="Caveat Brush"/>
            </a:endParaRPr>
          </a:p>
        </p:txBody>
      </p:sp>
      <p:sp>
        <p:nvSpPr>
          <p:cNvPr id="15" name="TextBox 15"/>
          <p:cNvSpPr txBox="1"/>
          <p:nvPr/>
        </p:nvSpPr>
        <p:spPr>
          <a:xfrm>
            <a:off x="10993054" y="4530212"/>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Activity</a:t>
            </a:r>
            <a:endParaRPr lang="en-US" dirty="0"/>
          </a:p>
        </p:txBody>
      </p:sp>
      <p:sp>
        <p:nvSpPr>
          <p:cNvPr id="16" name="TextBox 16"/>
          <p:cNvSpPr txBox="1"/>
          <p:nvPr/>
        </p:nvSpPr>
        <p:spPr>
          <a:xfrm>
            <a:off x="10993054" y="5911113"/>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Quiz</a:t>
            </a:r>
          </a:p>
        </p:txBody>
      </p:sp>
      <p:sp>
        <p:nvSpPr>
          <p:cNvPr id="17" name="TextBox 11">
            <a:extLst>
              <a:ext uri="{FF2B5EF4-FFF2-40B4-BE49-F238E27FC236}">
                <a16:creationId xmlns:a16="http://schemas.microsoft.com/office/drawing/2014/main" id="{32DDE218-4E35-F4A5-D7A4-CE99323FD81C}"/>
              </a:ext>
            </a:extLst>
          </p:cNvPr>
          <p:cNvSpPr txBox="1"/>
          <p:nvPr/>
        </p:nvSpPr>
        <p:spPr>
          <a:xfrm>
            <a:off x="9961213" y="7158022"/>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07</a:t>
            </a:r>
          </a:p>
        </p:txBody>
      </p:sp>
      <p:sp>
        <p:nvSpPr>
          <p:cNvPr id="18" name="TextBox 16">
            <a:extLst>
              <a:ext uri="{FF2B5EF4-FFF2-40B4-BE49-F238E27FC236}">
                <a16:creationId xmlns:a16="http://schemas.microsoft.com/office/drawing/2014/main" id="{5C98F63A-3203-AB33-0E70-BE19A0E505F8}"/>
              </a:ext>
            </a:extLst>
          </p:cNvPr>
          <p:cNvSpPr txBox="1"/>
          <p:nvPr/>
        </p:nvSpPr>
        <p:spPr>
          <a:xfrm>
            <a:off x="10963364" y="7158022"/>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Resources</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Files 101</a:t>
            </a:r>
          </a:p>
        </p:txBody>
      </p:sp>
      <p:sp>
        <p:nvSpPr>
          <p:cNvPr id="4" name="TextBox 4"/>
          <p:cNvSpPr txBox="1"/>
          <p:nvPr/>
        </p:nvSpPr>
        <p:spPr>
          <a:xfrm>
            <a:off x="1424147" y="3749775"/>
            <a:ext cx="6730442" cy="1211870"/>
          </a:xfrm>
          <a:prstGeom prst="rect">
            <a:avLst/>
          </a:prstGeom>
        </p:spPr>
        <p:txBody>
          <a:bodyPr lIns="0" tIns="0" rIns="0" bIns="0" rtlCol="0" anchor="t">
            <a:spAutoFit/>
          </a:bodyPr>
          <a:lstStyle/>
          <a:p>
            <a:pPr algn="ctr">
              <a:lnSpc>
                <a:spcPts val="9799"/>
              </a:lnSpc>
            </a:pPr>
            <a:r>
              <a:rPr lang="en-US" sz="6999" dirty="0">
                <a:solidFill>
                  <a:srgbClr val="FCC4E2"/>
                </a:solidFill>
                <a:latin typeface="Cabin Sketch"/>
                <a:ea typeface="Cabin Sketch"/>
                <a:cs typeface="Cabin Sketch"/>
                <a:sym typeface="Cabin Sketch"/>
              </a:rPr>
              <a:t>Creating a File</a:t>
            </a:r>
          </a:p>
        </p:txBody>
      </p:sp>
      <p:sp>
        <p:nvSpPr>
          <p:cNvPr id="6" name="TextBox 6"/>
          <p:cNvSpPr txBox="1"/>
          <p:nvPr/>
        </p:nvSpPr>
        <p:spPr>
          <a:xfrm>
            <a:off x="1430009" y="4961645"/>
            <a:ext cx="6730442" cy="5282536"/>
          </a:xfrm>
          <a:prstGeom prst="rect">
            <a:avLst/>
          </a:prstGeom>
        </p:spPr>
        <p:txBody>
          <a:bodyPr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To make a new text file you can:</a:t>
            </a:r>
          </a:p>
          <a:p>
            <a:pPr marL="514350" indent="-514350" algn="just">
              <a:lnSpc>
                <a:spcPts val="4619"/>
              </a:lnSpc>
              <a:buAutoNum type="arabicPeriod"/>
            </a:pPr>
            <a:r>
              <a:rPr lang="en-US" sz="3299" dirty="0">
                <a:solidFill>
                  <a:srgbClr val="F0F0F0"/>
                </a:solidFill>
                <a:latin typeface="Caveat Brush"/>
                <a:ea typeface="Caveat Brush"/>
                <a:cs typeface="Caveat Brush"/>
                <a:sym typeface="Caveat Brush"/>
              </a:rPr>
              <a:t>Right click on the desktop or in your desired location in File Explorer, Select New -&gt; Text Document</a:t>
            </a:r>
          </a:p>
          <a:p>
            <a:pPr algn="just">
              <a:lnSpc>
                <a:spcPts val="4619"/>
              </a:lnSpc>
            </a:pPr>
            <a:r>
              <a:rPr lang="en-US" sz="3299" dirty="0">
                <a:solidFill>
                  <a:srgbClr val="F0F0F0"/>
                </a:solidFill>
                <a:latin typeface="Caveat Brush"/>
                <a:ea typeface="Caveat Brush"/>
                <a:cs typeface="Caveat Brush"/>
                <a:sym typeface="Caveat Brush"/>
              </a:rPr>
              <a:t>OR</a:t>
            </a:r>
          </a:p>
          <a:p>
            <a:pPr marL="514350" indent="-514350" algn="just">
              <a:lnSpc>
                <a:spcPts val="4619"/>
              </a:lnSpc>
              <a:buFont typeface="+mj-lt"/>
              <a:buAutoNum type="arabicPeriod" startAt="2"/>
            </a:pPr>
            <a:r>
              <a:rPr lang="en-US" sz="3299" dirty="0">
                <a:solidFill>
                  <a:srgbClr val="F0F0F0"/>
                </a:solidFill>
                <a:latin typeface="Caveat Brush"/>
                <a:ea typeface="Caveat Brush"/>
                <a:cs typeface="Caveat Brush"/>
                <a:sym typeface="Caveat Brush"/>
              </a:rPr>
              <a:t>Search for Notepad in the Start Menu, and open the application to create a new file</a:t>
            </a:r>
          </a:p>
          <a:p>
            <a:pPr algn="just">
              <a:lnSpc>
                <a:spcPts val="4619"/>
              </a:lnSpc>
            </a:pPr>
            <a:endParaRPr lang="en-US" sz="3299" dirty="0">
              <a:solidFill>
                <a:srgbClr val="F0F0F0"/>
              </a:solidFill>
              <a:latin typeface="Caveat Brush"/>
              <a:ea typeface="Caveat Brush"/>
              <a:cs typeface="Caveat Brush"/>
              <a:sym typeface="Caveat Brush"/>
            </a:endParaRPr>
          </a:p>
        </p:txBody>
      </p:sp>
      <p:sp>
        <p:nvSpPr>
          <p:cNvPr id="8" name="Freeform 8"/>
          <p:cNvSpPr/>
          <p:nvPr/>
        </p:nvSpPr>
        <p:spPr>
          <a:xfrm rot="-5400000">
            <a:off x="6022526" y="5937990"/>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133411" y="3749775"/>
            <a:ext cx="6730442" cy="1211870"/>
          </a:xfrm>
          <a:prstGeom prst="rect">
            <a:avLst/>
          </a:prstGeom>
        </p:spPr>
        <p:txBody>
          <a:bodyPr lIns="0" tIns="0" rIns="0" bIns="0" rtlCol="0" anchor="t">
            <a:spAutoFit/>
          </a:bodyPr>
          <a:lstStyle/>
          <a:p>
            <a:pPr algn="ctr">
              <a:lnSpc>
                <a:spcPts val="9799"/>
              </a:lnSpc>
            </a:pPr>
            <a:r>
              <a:rPr lang="en-US" sz="6999" dirty="0">
                <a:solidFill>
                  <a:srgbClr val="FEF5A6"/>
                </a:solidFill>
                <a:latin typeface="Cabin Sketch"/>
                <a:ea typeface="Cabin Sketch"/>
                <a:cs typeface="Cabin Sketch"/>
                <a:sym typeface="Cabin Sketch"/>
              </a:rPr>
              <a:t>Deleting a File</a:t>
            </a:r>
          </a:p>
        </p:txBody>
      </p:sp>
      <p:sp>
        <p:nvSpPr>
          <p:cNvPr id="11" name="TextBox 11"/>
          <p:cNvSpPr txBox="1"/>
          <p:nvPr/>
        </p:nvSpPr>
        <p:spPr>
          <a:xfrm>
            <a:off x="10127549" y="4961644"/>
            <a:ext cx="6730442" cy="3512821"/>
          </a:xfrm>
          <a:prstGeom prst="rect">
            <a:avLst/>
          </a:prstGeom>
        </p:spPr>
        <p:txBody>
          <a:bodyPr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To delete a file:</a:t>
            </a:r>
          </a:p>
          <a:p>
            <a:pPr marL="457200" indent="-457200" algn="just">
              <a:lnSpc>
                <a:spcPts val="4619"/>
              </a:lnSpc>
              <a:buFontTx/>
              <a:buChar char="-"/>
            </a:pPr>
            <a:r>
              <a:rPr lang="en-US" sz="3299" dirty="0">
                <a:solidFill>
                  <a:srgbClr val="F0F0F0"/>
                </a:solidFill>
                <a:latin typeface="Caveat Brush"/>
                <a:ea typeface="Caveat Brush"/>
                <a:cs typeface="Caveat Brush"/>
                <a:sym typeface="Caveat Brush"/>
              </a:rPr>
              <a:t>Right click on the file and select delete</a:t>
            </a:r>
          </a:p>
          <a:p>
            <a:pPr marL="457200" indent="-457200" algn="just">
              <a:lnSpc>
                <a:spcPts val="4619"/>
              </a:lnSpc>
              <a:buFontTx/>
              <a:buChar char="-"/>
            </a:pPr>
            <a:endParaRPr lang="en-US" sz="3299" dirty="0">
              <a:solidFill>
                <a:srgbClr val="F0F0F0"/>
              </a:solidFill>
              <a:latin typeface="Caveat Brush"/>
              <a:ea typeface="Caveat Brush"/>
              <a:cs typeface="Caveat Brush"/>
              <a:sym typeface="Caveat Brush"/>
            </a:endParaRPr>
          </a:p>
          <a:p>
            <a:pPr algn="just">
              <a:lnSpc>
                <a:spcPts val="4619"/>
              </a:lnSpc>
            </a:pPr>
            <a:r>
              <a:rPr lang="en-US" sz="3299" dirty="0">
                <a:solidFill>
                  <a:srgbClr val="F0F0F0"/>
                </a:solidFill>
                <a:latin typeface="Caveat Brush"/>
                <a:ea typeface="Caveat Brush"/>
                <a:cs typeface="Caveat Brush"/>
                <a:sym typeface="Caveat Brush"/>
              </a:rPr>
              <a:t>Deleted files will be moved to the Recycle Bin on the desktop. To permanently delete files, delete them from the Recycle Bin.</a:t>
            </a:r>
          </a:p>
        </p:txBody>
      </p:sp>
      <p:sp>
        <p:nvSpPr>
          <p:cNvPr id="13" name="Freeform 13"/>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028" name="Picture 4" descr="Change Days After Which To Empty Windows 10 Recycle Bin">
            <a:extLst>
              <a:ext uri="{FF2B5EF4-FFF2-40B4-BE49-F238E27FC236}">
                <a16:creationId xmlns:a16="http://schemas.microsoft.com/office/drawing/2014/main" id="{692075E6-42FA-58E8-8594-EE1239C7A3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1242" y="7927375"/>
            <a:ext cx="1936089" cy="1936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022838" y="1070828"/>
            <a:ext cx="14135100" cy="1615827"/>
          </a:xfrm>
          <a:prstGeom prst="rect">
            <a:avLst/>
          </a:prstGeom>
        </p:spPr>
        <p:txBody>
          <a:bodyPr wrap="square"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Permission Types</a:t>
            </a:r>
          </a:p>
        </p:txBody>
      </p:sp>
      <p:sp>
        <p:nvSpPr>
          <p:cNvPr id="5" name="Freeform 5"/>
          <p:cNvSpPr/>
          <p:nvPr/>
        </p:nvSpPr>
        <p:spPr>
          <a:xfrm>
            <a:off x="350373" y="285750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22838" y="3369858"/>
            <a:ext cx="3542130" cy="873124"/>
          </a:xfrm>
          <a:prstGeom prst="rect">
            <a:avLst/>
          </a:prstGeom>
        </p:spPr>
        <p:txBody>
          <a:bodyPr lIns="0" tIns="0" rIns="0" bIns="0" rtlCol="0" anchor="t">
            <a:spAutoFit/>
          </a:bodyPr>
          <a:lstStyle/>
          <a:p>
            <a:pPr algn="l">
              <a:lnSpc>
                <a:spcPts val="7000"/>
              </a:lnSpc>
            </a:pPr>
            <a:r>
              <a:rPr lang="en-US" sz="5000" dirty="0">
                <a:solidFill>
                  <a:srgbClr val="FC8183"/>
                </a:solidFill>
                <a:latin typeface="Cabin Sketch"/>
                <a:ea typeface="Cabin Sketch"/>
                <a:cs typeface="Cabin Sketch"/>
                <a:sym typeface="Cabin Sketch"/>
              </a:rPr>
              <a:t>Full Control</a:t>
            </a:r>
          </a:p>
        </p:txBody>
      </p:sp>
      <p:sp>
        <p:nvSpPr>
          <p:cNvPr id="7" name="TextBox 7"/>
          <p:cNvSpPr txBox="1"/>
          <p:nvPr/>
        </p:nvSpPr>
        <p:spPr>
          <a:xfrm>
            <a:off x="1022838" y="5405224"/>
            <a:ext cx="3542130" cy="873124"/>
          </a:xfrm>
          <a:prstGeom prst="rect">
            <a:avLst/>
          </a:prstGeom>
        </p:spPr>
        <p:txBody>
          <a:bodyPr lIns="0" tIns="0" rIns="0" bIns="0" rtlCol="0" anchor="t">
            <a:spAutoFit/>
          </a:bodyPr>
          <a:lstStyle/>
          <a:p>
            <a:pPr algn="l">
              <a:lnSpc>
                <a:spcPts val="7000"/>
              </a:lnSpc>
            </a:pPr>
            <a:r>
              <a:rPr lang="en-US" sz="5000" dirty="0">
                <a:solidFill>
                  <a:srgbClr val="AAEBD7"/>
                </a:solidFill>
                <a:latin typeface="Cabin Sketch"/>
                <a:ea typeface="Cabin Sketch"/>
                <a:cs typeface="Cabin Sketch"/>
                <a:sym typeface="Cabin Sketch"/>
              </a:rPr>
              <a:t>Modify</a:t>
            </a:r>
          </a:p>
        </p:txBody>
      </p:sp>
      <p:sp>
        <p:nvSpPr>
          <p:cNvPr id="8" name="TextBox 8"/>
          <p:cNvSpPr txBox="1"/>
          <p:nvPr/>
        </p:nvSpPr>
        <p:spPr>
          <a:xfrm>
            <a:off x="1022838" y="7854312"/>
            <a:ext cx="5073162" cy="865622"/>
          </a:xfrm>
          <a:prstGeom prst="rect">
            <a:avLst/>
          </a:prstGeom>
        </p:spPr>
        <p:txBody>
          <a:bodyPr wrap="square" lIns="0" tIns="0" rIns="0" bIns="0" rtlCol="0" anchor="t">
            <a:spAutoFit/>
          </a:bodyPr>
          <a:lstStyle/>
          <a:p>
            <a:pPr algn="l">
              <a:lnSpc>
                <a:spcPts val="7000"/>
              </a:lnSpc>
            </a:pPr>
            <a:r>
              <a:rPr lang="en-US" sz="5000" dirty="0">
                <a:solidFill>
                  <a:srgbClr val="FCC4E2"/>
                </a:solidFill>
                <a:latin typeface="Cabin Sketch"/>
                <a:ea typeface="Cabin Sketch"/>
                <a:cs typeface="Cabin Sketch"/>
                <a:sym typeface="Cabin Sketch"/>
              </a:rPr>
              <a:t>Read and Execute</a:t>
            </a:r>
          </a:p>
        </p:txBody>
      </p:sp>
      <p:sp>
        <p:nvSpPr>
          <p:cNvPr id="9" name="TextBox 9"/>
          <p:cNvSpPr txBox="1"/>
          <p:nvPr/>
        </p:nvSpPr>
        <p:spPr>
          <a:xfrm>
            <a:off x="9457592" y="3524297"/>
            <a:ext cx="5706208" cy="865622"/>
          </a:xfrm>
          <a:prstGeom prst="rect">
            <a:avLst/>
          </a:prstGeom>
        </p:spPr>
        <p:txBody>
          <a:bodyPr wrap="square" lIns="0" tIns="0" rIns="0" bIns="0" rtlCol="0" anchor="t">
            <a:spAutoFit/>
          </a:bodyPr>
          <a:lstStyle/>
          <a:p>
            <a:pPr algn="l">
              <a:lnSpc>
                <a:spcPts val="7000"/>
              </a:lnSpc>
            </a:pPr>
            <a:r>
              <a:rPr lang="en-US" sz="5000" dirty="0">
                <a:solidFill>
                  <a:srgbClr val="FEF5A6"/>
                </a:solidFill>
                <a:latin typeface="Cabin Sketch"/>
                <a:ea typeface="Cabin Sketch"/>
                <a:cs typeface="Cabin Sketch"/>
                <a:sym typeface="Cabin Sketch"/>
              </a:rPr>
              <a:t>List Folder Contents</a:t>
            </a:r>
          </a:p>
        </p:txBody>
      </p:sp>
      <p:sp>
        <p:nvSpPr>
          <p:cNvPr id="10" name="TextBox 10"/>
          <p:cNvSpPr txBox="1"/>
          <p:nvPr/>
        </p:nvSpPr>
        <p:spPr>
          <a:xfrm>
            <a:off x="1045698" y="4238413"/>
            <a:ext cx="7793502" cy="819840"/>
          </a:xfrm>
          <a:prstGeom prst="rect">
            <a:avLst/>
          </a:prstGeom>
        </p:spPr>
        <p:txBody>
          <a:bodyPr wrap="square" lIns="0" tIns="0" rIns="0" bIns="0" rtlCol="0" anchor="t">
            <a:spAutoFit/>
          </a:bodyPr>
          <a:lstStyle/>
          <a:p>
            <a:pPr algn="l">
              <a:lnSpc>
                <a:spcPts val="7000"/>
              </a:lnSpc>
            </a:pPr>
            <a:r>
              <a:rPr lang="en-US" sz="4000" dirty="0">
                <a:solidFill>
                  <a:srgbClr val="F0F0F0"/>
                </a:solidFill>
                <a:latin typeface="Caveat Brush"/>
                <a:ea typeface="Caveat Brush"/>
                <a:cs typeface="Caveat Brush"/>
                <a:sym typeface="Caveat Brush"/>
              </a:rPr>
              <a:t>- Administrator level access.</a:t>
            </a:r>
          </a:p>
        </p:txBody>
      </p:sp>
      <p:sp>
        <p:nvSpPr>
          <p:cNvPr id="11" name="TextBox 11"/>
          <p:cNvSpPr txBox="1"/>
          <p:nvPr/>
        </p:nvSpPr>
        <p:spPr>
          <a:xfrm>
            <a:off x="1045699" y="6287246"/>
            <a:ext cx="7793501" cy="1231106"/>
          </a:xfrm>
          <a:prstGeom prst="rect">
            <a:avLst/>
          </a:prstGeom>
        </p:spPr>
        <p:txBody>
          <a:bodyPr wrap="square" lIns="0" tIns="0" rIns="0" bIns="0" rtlCol="0" anchor="t">
            <a:spAutoFit/>
          </a:bodyPr>
          <a:lstStyle/>
          <a:p>
            <a:pPr algn="l"/>
            <a:r>
              <a:rPr lang="en-US" sz="4000" dirty="0">
                <a:solidFill>
                  <a:srgbClr val="F0F0F0"/>
                </a:solidFill>
                <a:latin typeface="Caveat Brush"/>
                <a:ea typeface="Caveat Brush"/>
                <a:cs typeface="Caveat Brush"/>
                <a:sym typeface="Caveat Brush"/>
              </a:rPr>
              <a:t>- Allows users to change a file’s content, but not its owner. Cannot delete the file.</a:t>
            </a:r>
          </a:p>
        </p:txBody>
      </p:sp>
      <p:sp>
        <p:nvSpPr>
          <p:cNvPr id="12" name="TextBox 12"/>
          <p:cNvSpPr txBox="1"/>
          <p:nvPr/>
        </p:nvSpPr>
        <p:spPr>
          <a:xfrm>
            <a:off x="1036907" y="8675631"/>
            <a:ext cx="7793500" cy="615553"/>
          </a:xfrm>
          <a:prstGeom prst="rect">
            <a:avLst/>
          </a:prstGeom>
        </p:spPr>
        <p:txBody>
          <a:bodyPr wrap="square" lIns="0" tIns="0" rIns="0" bIns="0" rtlCol="0" anchor="t">
            <a:spAutoFit/>
          </a:bodyPr>
          <a:lstStyle/>
          <a:p>
            <a:pPr algn="l"/>
            <a:r>
              <a:rPr lang="en-US" sz="4000" dirty="0">
                <a:solidFill>
                  <a:srgbClr val="F0F0F0"/>
                </a:solidFill>
                <a:latin typeface="Caveat Brush"/>
                <a:ea typeface="Caveat Brush"/>
                <a:cs typeface="Caveat Brush"/>
                <a:sym typeface="Caveat Brush"/>
              </a:rPr>
              <a:t>- Allows users to open and run programs.</a:t>
            </a:r>
          </a:p>
        </p:txBody>
      </p:sp>
      <p:sp>
        <p:nvSpPr>
          <p:cNvPr id="13" name="TextBox 13"/>
          <p:cNvSpPr txBox="1"/>
          <p:nvPr/>
        </p:nvSpPr>
        <p:spPr>
          <a:xfrm>
            <a:off x="9457591" y="4389918"/>
            <a:ext cx="7793501" cy="1231106"/>
          </a:xfrm>
          <a:prstGeom prst="rect">
            <a:avLst/>
          </a:prstGeom>
        </p:spPr>
        <p:txBody>
          <a:bodyPr wrap="square" lIns="0" tIns="0" rIns="0" bIns="0" rtlCol="0" anchor="t">
            <a:spAutoFit/>
          </a:bodyPr>
          <a:lstStyle/>
          <a:p>
            <a:pPr algn="l"/>
            <a:r>
              <a:rPr lang="en-US" sz="4000" dirty="0">
                <a:solidFill>
                  <a:srgbClr val="F0F0F0"/>
                </a:solidFill>
                <a:latin typeface="Caveat Brush"/>
                <a:ea typeface="Caveat Brush"/>
                <a:cs typeface="Caveat Brush"/>
                <a:sym typeface="Caveat Brush"/>
              </a:rPr>
              <a:t>- Allows users to view the names of files in the selected folder.</a:t>
            </a:r>
          </a:p>
        </p:txBody>
      </p:sp>
      <p:sp>
        <p:nvSpPr>
          <p:cNvPr id="4" name="TextBox 9">
            <a:extLst>
              <a:ext uri="{FF2B5EF4-FFF2-40B4-BE49-F238E27FC236}">
                <a16:creationId xmlns:a16="http://schemas.microsoft.com/office/drawing/2014/main" id="{E3375A7E-58C8-9925-50E1-D33301D54A9C}"/>
              </a:ext>
            </a:extLst>
          </p:cNvPr>
          <p:cNvSpPr txBox="1"/>
          <p:nvPr/>
        </p:nvSpPr>
        <p:spPr>
          <a:xfrm>
            <a:off x="9457592" y="5448484"/>
            <a:ext cx="3542130" cy="1284967"/>
          </a:xfrm>
          <a:prstGeom prst="rect">
            <a:avLst/>
          </a:prstGeom>
        </p:spPr>
        <p:txBody>
          <a:bodyPr lIns="0" tIns="0" rIns="0" bIns="0" rtlCol="0" anchor="t">
            <a:spAutoFit/>
          </a:bodyPr>
          <a:lstStyle/>
          <a:p>
            <a:pPr algn="l">
              <a:lnSpc>
                <a:spcPts val="11200"/>
              </a:lnSpc>
            </a:pPr>
            <a:r>
              <a:rPr lang="en-US" sz="5000" dirty="0">
                <a:solidFill>
                  <a:srgbClr val="C1FF72"/>
                </a:solidFill>
                <a:latin typeface="Cabin Sketch"/>
                <a:ea typeface="Cabin Sketch"/>
                <a:cs typeface="Cabin Sketch"/>
                <a:sym typeface="Cabin Sketch"/>
              </a:rPr>
              <a:t>Write</a:t>
            </a:r>
          </a:p>
        </p:txBody>
      </p:sp>
      <p:sp>
        <p:nvSpPr>
          <p:cNvPr id="14" name="TextBox 9">
            <a:extLst>
              <a:ext uri="{FF2B5EF4-FFF2-40B4-BE49-F238E27FC236}">
                <a16:creationId xmlns:a16="http://schemas.microsoft.com/office/drawing/2014/main" id="{820A8662-8F5C-34EF-371C-F845A213BB99}"/>
              </a:ext>
            </a:extLst>
          </p:cNvPr>
          <p:cNvSpPr txBox="1"/>
          <p:nvPr/>
        </p:nvSpPr>
        <p:spPr>
          <a:xfrm>
            <a:off x="9437078" y="7546861"/>
            <a:ext cx="3542130" cy="873124"/>
          </a:xfrm>
          <a:prstGeom prst="rect">
            <a:avLst/>
          </a:prstGeom>
        </p:spPr>
        <p:txBody>
          <a:bodyPr lIns="0" tIns="0" rIns="0" bIns="0" rtlCol="0" anchor="t">
            <a:spAutoFit/>
          </a:bodyPr>
          <a:lstStyle/>
          <a:p>
            <a:pPr algn="l">
              <a:lnSpc>
                <a:spcPts val="7000"/>
              </a:lnSpc>
            </a:pPr>
            <a:r>
              <a:rPr lang="en-US" sz="5000" dirty="0">
                <a:solidFill>
                  <a:schemeClr val="accent6">
                    <a:lumMod val="60000"/>
                    <a:lumOff val="40000"/>
                  </a:schemeClr>
                </a:solidFill>
                <a:latin typeface="Cabin Sketch"/>
                <a:ea typeface="Cabin Sketch"/>
                <a:cs typeface="Cabin Sketch"/>
                <a:sym typeface="Cabin Sketch"/>
              </a:rPr>
              <a:t>Read</a:t>
            </a:r>
          </a:p>
        </p:txBody>
      </p:sp>
      <p:sp>
        <p:nvSpPr>
          <p:cNvPr id="15" name="TextBox 13">
            <a:extLst>
              <a:ext uri="{FF2B5EF4-FFF2-40B4-BE49-F238E27FC236}">
                <a16:creationId xmlns:a16="http://schemas.microsoft.com/office/drawing/2014/main" id="{F249EB92-318C-35F8-E09A-86585B4D4700}"/>
              </a:ext>
            </a:extLst>
          </p:cNvPr>
          <p:cNvSpPr txBox="1"/>
          <p:nvPr/>
        </p:nvSpPr>
        <p:spPr>
          <a:xfrm>
            <a:off x="9437078" y="6647316"/>
            <a:ext cx="7793500" cy="615553"/>
          </a:xfrm>
          <a:prstGeom prst="rect">
            <a:avLst/>
          </a:prstGeom>
        </p:spPr>
        <p:txBody>
          <a:bodyPr wrap="square" lIns="0" tIns="0" rIns="0" bIns="0" rtlCol="0" anchor="t">
            <a:spAutoFit/>
          </a:bodyPr>
          <a:lstStyle/>
          <a:p>
            <a:pPr algn="l"/>
            <a:r>
              <a:rPr lang="en-US" sz="4000" dirty="0">
                <a:solidFill>
                  <a:srgbClr val="F0F0F0"/>
                </a:solidFill>
                <a:latin typeface="Caveat Brush"/>
                <a:ea typeface="Caveat Brush"/>
                <a:cs typeface="Caveat Brush"/>
                <a:sym typeface="Caveat Brush"/>
              </a:rPr>
              <a:t>- Allows users to make changes to a file.</a:t>
            </a:r>
          </a:p>
        </p:txBody>
      </p:sp>
      <p:sp>
        <p:nvSpPr>
          <p:cNvPr id="16" name="TextBox 13">
            <a:extLst>
              <a:ext uri="{FF2B5EF4-FFF2-40B4-BE49-F238E27FC236}">
                <a16:creationId xmlns:a16="http://schemas.microsoft.com/office/drawing/2014/main" id="{F6F53C29-2573-AB49-DA14-5B6C52E9930E}"/>
              </a:ext>
            </a:extLst>
          </p:cNvPr>
          <p:cNvSpPr txBox="1"/>
          <p:nvPr/>
        </p:nvSpPr>
        <p:spPr>
          <a:xfrm>
            <a:off x="9437078" y="8419985"/>
            <a:ext cx="7793500" cy="1231106"/>
          </a:xfrm>
          <a:prstGeom prst="rect">
            <a:avLst/>
          </a:prstGeom>
        </p:spPr>
        <p:txBody>
          <a:bodyPr wrap="square" lIns="0" tIns="0" rIns="0" bIns="0" rtlCol="0" anchor="t">
            <a:spAutoFit/>
          </a:bodyPr>
          <a:lstStyle/>
          <a:p>
            <a:pPr algn="l"/>
            <a:r>
              <a:rPr lang="en-US" sz="4000" dirty="0">
                <a:solidFill>
                  <a:srgbClr val="F0F0F0"/>
                </a:solidFill>
                <a:latin typeface="Caveat Brush"/>
                <a:ea typeface="Caveat Brush"/>
                <a:cs typeface="Caveat Brush"/>
                <a:sym typeface="Caveat Brush"/>
              </a:rPr>
              <a:t>- Allows users to view a file or folder but not edit it.</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Freeform 4"/>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TextBox 3"/>
          <p:cNvSpPr txBox="1"/>
          <p:nvPr/>
        </p:nvSpPr>
        <p:spPr>
          <a:xfrm>
            <a:off x="2574372" y="2630378"/>
            <a:ext cx="13139257" cy="1500411"/>
          </a:xfrm>
          <a:prstGeom prst="rect">
            <a:avLst/>
          </a:prstGeom>
        </p:spPr>
        <p:txBody>
          <a:bodyPr lIns="0" tIns="0" rIns="0" bIns="0" rtlCol="0" anchor="t">
            <a:spAutoFit/>
          </a:bodyPr>
          <a:lstStyle/>
          <a:p>
            <a:pPr algn="ctr">
              <a:lnSpc>
                <a:spcPts val="12000"/>
              </a:lnSpc>
            </a:pPr>
            <a:r>
              <a:rPr lang="en-US" sz="9000" spc="96" dirty="0">
                <a:solidFill>
                  <a:srgbClr val="FFFFFF"/>
                </a:solidFill>
                <a:latin typeface="Cabin Sketch"/>
                <a:ea typeface="Cabin Sketch"/>
                <a:cs typeface="Cabin Sketch"/>
                <a:sym typeface="Cabin Sketch"/>
              </a:rPr>
              <a:t>Inheritable Permissions</a:t>
            </a:r>
          </a:p>
        </p:txBody>
      </p:sp>
      <p:sp>
        <p:nvSpPr>
          <p:cNvPr id="7" name="Freeform 7"/>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171257" y="4746472"/>
            <a:ext cx="11945486" cy="3512821"/>
          </a:xfrm>
          <a:prstGeom prst="rect">
            <a:avLst/>
          </a:prstGeom>
        </p:spPr>
        <p:txBody>
          <a:bodyPr lIns="0" tIns="0" rIns="0" bIns="0" rtlCol="0" anchor="t">
            <a:spAutoFit/>
          </a:bodyPr>
          <a:lstStyle/>
          <a:p>
            <a:pPr marL="457200" indent="-457200">
              <a:lnSpc>
                <a:spcPts val="4619"/>
              </a:lnSpc>
              <a:buFontTx/>
              <a:buChar char="-"/>
            </a:pPr>
            <a:r>
              <a:rPr lang="en-US" sz="3299" dirty="0">
                <a:solidFill>
                  <a:srgbClr val="FFFFFF"/>
                </a:solidFill>
                <a:latin typeface="Caveat Brush"/>
                <a:ea typeface="Caveat Brush"/>
                <a:cs typeface="Caveat Brush"/>
                <a:sym typeface="Caveat Brush"/>
              </a:rPr>
              <a:t>These Windows file permissions are more customizable than the set of permissions given to users in the User and Administrator groups.</a:t>
            </a:r>
          </a:p>
          <a:p>
            <a:pPr marL="457200" indent="-457200">
              <a:lnSpc>
                <a:spcPts val="4619"/>
              </a:lnSpc>
              <a:buFontTx/>
              <a:buChar char="-"/>
            </a:pPr>
            <a:r>
              <a:rPr lang="en-US" sz="3299" dirty="0">
                <a:solidFill>
                  <a:srgbClr val="FFFFFF"/>
                </a:solidFill>
                <a:latin typeface="Caveat Brush"/>
                <a:ea typeface="Caveat Brush"/>
                <a:cs typeface="Caveat Brush"/>
                <a:sym typeface="Caveat Brush"/>
              </a:rPr>
              <a:t>By default, items within a folder (child objects) inherit the permissions of their containing folder (parent object). </a:t>
            </a:r>
          </a:p>
          <a:p>
            <a:pPr marL="457200" indent="-457200">
              <a:lnSpc>
                <a:spcPts val="4619"/>
              </a:lnSpc>
              <a:buFontTx/>
              <a:buChar char="-"/>
            </a:pPr>
            <a:r>
              <a:rPr lang="en-US" sz="3299" dirty="0">
                <a:solidFill>
                  <a:srgbClr val="FFFFFF"/>
                </a:solidFill>
                <a:latin typeface="Caveat Brush"/>
                <a:ea typeface="Caveat Brush"/>
                <a:cs typeface="Caveat Brush"/>
                <a:sym typeface="Caveat Brush"/>
              </a:rPr>
              <a:t>Inheritable permissions can be turned off to customize who gets access to certain folders or documents.</a:t>
            </a: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18687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975946" y="1040540"/>
            <a:ext cx="13139257" cy="1523494"/>
          </a:xfrm>
          <a:prstGeom prst="rect">
            <a:avLst/>
          </a:prstGeom>
        </p:spPr>
        <p:txBody>
          <a:bodyPr lIns="0" tIns="0" rIns="0" bIns="0" rtlCol="0" anchor="t">
            <a:spAutoFit/>
          </a:bodyPr>
          <a:lstStyle/>
          <a:p>
            <a:pPr>
              <a:lnSpc>
                <a:spcPts val="12000"/>
              </a:lnSpc>
            </a:pPr>
            <a:r>
              <a:rPr lang="en-US" sz="9600" spc="96" dirty="0">
                <a:solidFill>
                  <a:srgbClr val="FFFFFF"/>
                </a:solidFill>
                <a:latin typeface="Cabin Sketch"/>
                <a:ea typeface="Cabin Sketch"/>
                <a:cs typeface="Cabin Sketch"/>
                <a:sym typeface="Cabin Sketch"/>
              </a:rPr>
              <a:t>Changing Permissions</a:t>
            </a:r>
            <a:endParaRPr lang="en-US" sz="12000" spc="96" dirty="0">
              <a:solidFill>
                <a:srgbClr val="FFFFFF"/>
              </a:solidFill>
              <a:latin typeface="Cabin Sketch"/>
              <a:ea typeface="Cabin Sketch"/>
              <a:cs typeface="Cabin Sketch"/>
            </a:endParaRPr>
          </a:p>
        </p:txBody>
      </p:sp>
      <p:sp>
        <p:nvSpPr>
          <p:cNvPr id="5" name="TextBox 5"/>
          <p:cNvSpPr txBox="1"/>
          <p:nvPr/>
        </p:nvSpPr>
        <p:spPr>
          <a:xfrm>
            <a:off x="2788593" y="2934255"/>
            <a:ext cx="8115300" cy="2330895"/>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sym typeface="Caveat Brush"/>
              </a:rPr>
              <a:t>Right-click on the file or folder and select the Properties menu. Navigate to the security tab and click Edit to modify the permissions. </a:t>
            </a:r>
            <a:r>
              <a:rPr lang="en-US" sz="3300" dirty="0">
                <a:solidFill>
                  <a:srgbClr val="F0F0F0"/>
                </a:solidFill>
                <a:latin typeface="Caveat Brush"/>
                <a:sym typeface="Caveat Brush"/>
              </a:rPr>
              <a:t>Click Add to search for users or groups you want to modify.</a:t>
            </a:r>
            <a:endParaRPr lang="en-US" dirty="0"/>
          </a:p>
        </p:txBody>
      </p:sp>
      <p:sp>
        <p:nvSpPr>
          <p:cNvPr id="6" name="TextBox 6"/>
          <p:cNvSpPr txBox="1"/>
          <p:nvPr/>
        </p:nvSpPr>
        <p:spPr>
          <a:xfrm>
            <a:off x="1001486" y="3069465"/>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780638" y="5619519"/>
            <a:ext cx="8115300" cy="1741311"/>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ea typeface="Caveat Brush"/>
                <a:cs typeface="Caveat Brush"/>
              </a:rPr>
              <a:t>Type the name of the user in the prompt, Check Names, </a:t>
            </a:r>
            <a:r>
              <a:rPr lang="en-US" sz="3250">
                <a:solidFill>
                  <a:srgbClr val="F0F0F0"/>
                </a:solidFill>
                <a:latin typeface="Caveat Brush"/>
                <a:ea typeface="Caveat Brush"/>
                <a:cs typeface="Caveat Brush"/>
              </a:rPr>
              <a:t>and then click OK. Use </a:t>
            </a:r>
            <a:r>
              <a:rPr lang="en-US" sz="3250" dirty="0">
                <a:solidFill>
                  <a:srgbClr val="F0F0F0"/>
                </a:solidFill>
                <a:latin typeface="Caveat Brush"/>
                <a:ea typeface="Caveat Brush"/>
                <a:cs typeface="Caveat Brush"/>
              </a:rPr>
              <a:t>the check boxes to grant or deny specific permissions. Click OK to apply the changes.</a:t>
            </a:r>
          </a:p>
        </p:txBody>
      </p:sp>
      <p:sp>
        <p:nvSpPr>
          <p:cNvPr id="8" name="TextBox 8"/>
          <p:cNvSpPr txBox="1"/>
          <p:nvPr/>
        </p:nvSpPr>
        <p:spPr>
          <a:xfrm>
            <a:off x="979924" y="5618658"/>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p:cNvSpPr txBox="1"/>
          <p:nvPr/>
        </p:nvSpPr>
        <p:spPr>
          <a:xfrm>
            <a:off x="2780638" y="7878792"/>
            <a:ext cx="8115300" cy="1739194"/>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sym typeface="Caveat Brush"/>
              </a:rPr>
              <a:t>For more settings, click Advanced in the Security tab. Here, you can disable inheritance and add/remove permissions for specific users.</a:t>
            </a:r>
            <a:endParaRPr lang="en-US"/>
          </a:p>
        </p:txBody>
      </p:sp>
      <p:sp>
        <p:nvSpPr>
          <p:cNvPr id="10" name="TextBox 10"/>
          <p:cNvSpPr txBox="1"/>
          <p:nvPr/>
        </p:nvSpPr>
        <p:spPr>
          <a:xfrm>
            <a:off x="993531" y="7905145"/>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B95366B-8E41-B18F-F3A5-6E4350E810C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pic>
        <p:nvPicPr>
          <p:cNvPr id="5" name="Picture 4" descr="A screenshot of a computer&#10;&#10;AI-generated content may be incorrect.">
            <a:extLst>
              <a:ext uri="{FF2B5EF4-FFF2-40B4-BE49-F238E27FC236}">
                <a16:creationId xmlns:a16="http://schemas.microsoft.com/office/drawing/2014/main" id="{F5BAC77F-C90C-6E85-F453-F614EC6776DA}"/>
              </a:ext>
            </a:extLst>
          </p:cNvPr>
          <p:cNvPicPr>
            <a:picLocks noChangeAspect="1"/>
          </p:cNvPicPr>
          <p:nvPr/>
        </p:nvPicPr>
        <p:blipFill>
          <a:blip r:embed="rId3"/>
          <a:stretch>
            <a:fillRect/>
          </a:stretch>
        </p:blipFill>
        <p:spPr>
          <a:xfrm>
            <a:off x="1056222" y="1524001"/>
            <a:ext cx="16175552" cy="7253842"/>
          </a:xfrm>
          <a:prstGeom prst="rect">
            <a:avLst/>
          </a:prstGeom>
        </p:spPr>
      </p:pic>
    </p:spTree>
    <p:extLst>
      <p:ext uri="{BB962C8B-B14F-4D97-AF65-F5344CB8AC3E}">
        <p14:creationId xmlns:p14="http://schemas.microsoft.com/office/powerpoint/2010/main" val="3390853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p:cNvSpPr txBox="1"/>
          <p:nvPr/>
        </p:nvSpPr>
        <p:spPr>
          <a:xfrm>
            <a:off x="1028700" y="1487296"/>
            <a:ext cx="9080633" cy="1470031"/>
          </a:xfrm>
          <a:prstGeom prst="rect">
            <a:avLst/>
          </a:prstGeom>
        </p:spPr>
        <p:txBody>
          <a:bodyPr lIns="0" tIns="0" rIns="0" bIns="0" rtlCol="0" anchor="t">
            <a:spAutoFit/>
          </a:bodyPr>
          <a:lstStyle/>
          <a:p>
            <a:pPr>
              <a:lnSpc>
                <a:spcPts val="11000"/>
              </a:lnSpc>
            </a:pPr>
            <a:r>
              <a:rPr lang="en-US" sz="11000" spc="88" dirty="0">
                <a:solidFill>
                  <a:srgbClr val="FFFFFF"/>
                </a:solidFill>
                <a:latin typeface="Cabin Sketch"/>
                <a:sym typeface="Cabin Sketch"/>
              </a:rPr>
              <a:t>File Sharing</a:t>
            </a:r>
            <a:endParaRPr lang="en-US" dirty="0"/>
          </a:p>
        </p:txBody>
      </p:sp>
      <p:sp>
        <p:nvSpPr>
          <p:cNvPr id="6" name="TextBox 6"/>
          <p:cNvSpPr txBox="1"/>
          <p:nvPr/>
        </p:nvSpPr>
        <p:spPr>
          <a:xfrm>
            <a:off x="1028700" y="3787648"/>
            <a:ext cx="8494538" cy="5280741"/>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You can share the files for an entire network by sharing its drives. This is usually not a good idea because anyone could see or modify the files in the drive.</a:t>
            </a:r>
          </a:p>
          <a:p>
            <a:pPr algn="just">
              <a:lnSpc>
                <a:spcPts val="4619"/>
              </a:lnSpc>
            </a:pPr>
            <a:endParaRPr lang="en-US" sz="3250" dirty="0">
              <a:solidFill>
                <a:srgbClr val="FFFFFF"/>
              </a:solidFill>
              <a:latin typeface="Caveat Brush"/>
              <a:ea typeface="Caveat Brush"/>
              <a:cs typeface="Caveat Brush"/>
              <a:sym typeface="Caveat Brush"/>
            </a:endParaRPr>
          </a:p>
          <a:p>
            <a:pPr algn="just">
              <a:lnSpc>
                <a:spcPts val="4619"/>
              </a:lnSpc>
            </a:pPr>
            <a:r>
              <a:rPr lang="en-US" sz="3250" dirty="0">
                <a:solidFill>
                  <a:srgbClr val="FFFFFF"/>
                </a:solidFill>
                <a:latin typeface="Caveat Brush"/>
                <a:ea typeface="Caveat Brush"/>
                <a:cs typeface="Caveat Brush"/>
                <a:sym typeface="Caveat Brush"/>
              </a:rPr>
              <a:t>To turn off sharing drives:</a:t>
            </a:r>
          </a:p>
          <a:p>
            <a:pPr marL="457200" indent="-457200" algn="just">
              <a:lnSpc>
                <a:spcPts val="4619"/>
              </a:lnSpc>
              <a:buFont typeface="Calibri"/>
              <a:buChar char="-"/>
            </a:pPr>
            <a:r>
              <a:rPr lang="en-US" sz="3250" dirty="0">
                <a:solidFill>
                  <a:srgbClr val="FFFFFF"/>
                </a:solidFill>
                <a:latin typeface="Caveat Brush"/>
                <a:ea typeface="Caveat Brush"/>
                <a:cs typeface="Caveat Brush"/>
                <a:sym typeface="Caveat Brush"/>
              </a:rPr>
              <a:t>Open File Explorer, click This PC, right click the local disk drive, click Properties, go to the Sharing tab, click Advanced Sharing, uncheck the box to Share this folder, click Apply to save the changes.</a:t>
            </a:r>
            <a:endParaRPr lang="en-US" sz="3250" dirty="0">
              <a:solidFill>
                <a:srgbClr val="FFFFFF"/>
              </a:solidFill>
              <a:latin typeface="Caveat Brush"/>
              <a:ea typeface="Caveat Brush"/>
              <a:cs typeface="Caveat Brush"/>
            </a:endParaRPr>
          </a:p>
        </p:txBody>
      </p:sp>
      <p:pic>
        <p:nvPicPr>
          <p:cNvPr id="8" name="Picture 7" descr="A screenshot of a computer&#10;&#10;AI-generated content may be incorrect.">
            <a:extLst>
              <a:ext uri="{FF2B5EF4-FFF2-40B4-BE49-F238E27FC236}">
                <a16:creationId xmlns:a16="http://schemas.microsoft.com/office/drawing/2014/main" id="{A0B6C2C7-C3D4-5BD8-3622-FC5C229F8D60}"/>
              </a:ext>
            </a:extLst>
          </p:cNvPr>
          <p:cNvPicPr>
            <a:picLocks noChangeAspect="1"/>
          </p:cNvPicPr>
          <p:nvPr/>
        </p:nvPicPr>
        <p:blipFill>
          <a:blip r:embed="rId3"/>
          <a:stretch>
            <a:fillRect/>
          </a:stretch>
        </p:blipFill>
        <p:spPr>
          <a:xfrm>
            <a:off x="10602006" y="2565628"/>
            <a:ext cx="6853917" cy="6298746"/>
          </a:xfrm>
          <a:prstGeom prst="rect">
            <a:avLst/>
          </a:prstGeom>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368FEFA6-ABAD-9F57-1E21-2AD5F4F376C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TextBox 3">
            <a:extLst>
              <a:ext uri="{FF2B5EF4-FFF2-40B4-BE49-F238E27FC236}">
                <a16:creationId xmlns:a16="http://schemas.microsoft.com/office/drawing/2014/main" id="{E44A5AB1-BE9E-C39B-6CBE-A88D3CAEB33E}"/>
              </a:ext>
            </a:extLst>
          </p:cNvPr>
          <p:cNvSpPr txBox="1"/>
          <p:nvPr/>
        </p:nvSpPr>
        <p:spPr>
          <a:xfrm>
            <a:off x="2773207" y="1189394"/>
            <a:ext cx="13139257" cy="16192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000"/>
              </a:lnSpc>
            </a:pPr>
            <a:r>
              <a:rPr lang="en-US" sz="12000" spc="96" dirty="0">
                <a:solidFill>
                  <a:srgbClr val="FFFFFF"/>
                </a:solidFill>
                <a:latin typeface="Cabin Sketch"/>
                <a:sym typeface="Cabin Sketch"/>
              </a:rPr>
              <a:t>Activity! </a:t>
            </a:r>
            <a:endParaRPr lang="en-US" dirty="0"/>
          </a:p>
        </p:txBody>
      </p:sp>
      <p:sp>
        <p:nvSpPr>
          <p:cNvPr id="8" name="TextBox 4">
            <a:extLst>
              <a:ext uri="{FF2B5EF4-FFF2-40B4-BE49-F238E27FC236}">
                <a16:creationId xmlns:a16="http://schemas.microsoft.com/office/drawing/2014/main" id="{CA4D4FCF-5A06-464F-32AB-176B2F22BD04}"/>
              </a:ext>
            </a:extLst>
          </p:cNvPr>
          <p:cNvSpPr txBox="1"/>
          <p:nvPr/>
        </p:nvSpPr>
        <p:spPr>
          <a:xfrm>
            <a:off x="1424147" y="3200256"/>
            <a:ext cx="6730442" cy="120571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799"/>
              </a:lnSpc>
            </a:pPr>
            <a:r>
              <a:rPr lang="en-US" sz="6950" dirty="0">
                <a:solidFill>
                  <a:srgbClr val="FCC4E2"/>
                </a:solidFill>
                <a:latin typeface="Cabin Sketch"/>
                <a:sym typeface="Cabin Sketch"/>
              </a:rPr>
              <a:t>Getting Started</a:t>
            </a:r>
            <a:endParaRPr lang="en-US" dirty="0"/>
          </a:p>
        </p:txBody>
      </p:sp>
      <p:sp>
        <p:nvSpPr>
          <p:cNvPr id="9" name="TextBox 6">
            <a:extLst>
              <a:ext uri="{FF2B5EF4-FFF2-40B4-BE49-F238E27FC236}">
                <a16:creationId xmlns:a16="http://schemas.microsoft.com/office/drawing/2014/main" id="{E51AE891-A523-3203-4C97-04E6F8466BC9}"/>
              </a:ext>
            </a:extLst>
          </p:cNvPr>
          <p:cNvSpPr txBox="1"/>
          <p:nvPr/>
        </p:nvSpPr>
        <p:spPr>
          <a:xfrm>
            <a:off x="1424147" y="4562572"/>
            <a:ext cx="6730442" cy="528074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4619"/>
              </a:lnSpc>
            </a:pPr>
            <a:r>
              <a:rPr lang="en-US" sz="3250" dirty="0">
                <a:solidFill>
                  <a:srgbClr val="F0F0F0"/>
                </a:solidFill>
                <a:latin typeface="Caveat Brush"/>
                <a:sym typeface="Caveat Brush"/>
              </a:rPr>
              <a:t>1.) Open your </a:t>
            </a:r>
            <a:r>
              <a:rPr lang="en-US" sz="3250" dirty="0" err="1">
                <a:solidFill>
                  <a:srgbClr val="F0F0F0"/>
                </a:solidFill>
                <a:latin typeface="Caveat Brush"/>
                <a:sym typeface="Caveat Brush"/>
              </a:rPr>
              <a:t>OKCup</a:t>
            </a:r>
            <a:r>
              <a:rPr lang="en-US" sz="3250" dirty="0">
                <a:solidFill>
                  <a:srgbClr val="F0F0F0"/>
                </a:solidFill>
                <a:latin typeface="Caveat Brush"/>
                <a:sym typeface="Caveat Brush"/>
              </a:rPr>
              <a:t> Windows VM and get ready to practice those skills you just read up on! </a:t>
            </a:r>
          </a:p>
          <a:p>
            <a:pPr algn="just">
              <a:lnSpc>
                <a:spcPts val="4619"/>
              </a:lnSpc>
            </a:pPr>
            <a:r>
              <a:rPr lang="en-US" sz="3250" dirty="0">
                <a:solidFill>
                  <a:srgbClr val="F0F0F0"/>
                </a:solidFill>
                <a:latin typeface="Caveat Brush"/>
              </a:rPr>
              <a:t>2.) Use the PowerPoint slides for specifics on how to achieve goals</a:t>
            </a:r>
          </a:p>
          <a:p>
            <a:pPr algn="just">
              <a:lnSpc>
                <a:spcPts val="4619"/>
              </a:lnSpc>
            </a:pPr>
            <a:r>
              <a:rPr lang="en-US" sz="3250" dirty="0">
                <a:solidFill>
                  <a:srgbClr val="F0F0F0"/>
                </a:solidFill>
                <a:latin typeface="Caveat Brush"/>
              </a:rPr>
              <a:t>3.) Take plenty of notes/screenshots so that for the competition, you have some quick references! </a:t>
            </a:r>
          </a:p>
          <a:p>
            <a:pPr algn="just">
              <a:lnSpc>
                <a:spcPts val="4619"/>
              </a:lnSpc>
            </a:pPr>
            <a:endParaRPr lang="en-US" sz="3250" dirty="0">
              <a:solidFill>
                <a:srgbClr val="F0F0F0"/>
              </a:solidFill>
              <a:latin typeface="Caveat Brush"/>
            </a:endParaRPr>
          </a:p>
        </p:txBody>
      </p:sp>
      <p:sp>
        <p:nvSpPr>
          <p:cNvPr id="10" name="Freeform 8">
            <a:extLst>
              <a:ext uri="{FF2B5EF4-FFF2-40B4-BE49-F238E27FC236}">
                <a16:creationId xmlns:a16="http://schemas.microsoft.com/office/drawing/2014/main" id="{35399158-3D05-FD2A-2A17-696705D41A9D}"/>
              </a:ext>
            </a:extLst>
          </p:cNvPr>
          <p:cNvSpPr/>
          <p:nvPr/>
        </p:nvSpPr>
        <p:spPr>
          <a:xfrm rot="16200000">
            <a:off x="6022526" y="5937990"/>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TextBox 9">
            <a:extLst>
              <a:ext uri="{FF2B5EF4-FFF2-40B4-BE49-F238E27FC236}">
                <a16:creationId xmlns:a16="http://schemas.microsoft.com/office/drawing/2014/main" id="{F7B79EF4-0F54-C7DE-B3F6-E602EE8379CD}"/>
              </a:ext>
            </a:extLst>
          </p:cNvPr>
          <p:cNvSpPr txBox="1"/>
          <p:nvPr/>
        </p:nvSpPr>
        <p:spPr>
          <a:xfrm>
            <a:off x="10133411" y="3013419"/>
            <a:ext cx="6730442" cy="120571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799"/>
              </a:lnSpc>
            </a:pPr>
            <a:r>
              <a:rPr lang="en-US" sz="6950" dirty="0">
                <a:solidFill>
                  <a:srgbClr val="FEF5A6"/>
                </a:solidFill>
                <a:latin typeface="Cabin Sketch"/>
                <a:sym typeface="Cabin Sketch"/>
              </a:rPr>
              <a:t>Objectives</a:t>
            </a:r>
            <a:endParaRPr lang="en-US" dirty="0"/>
          </a:p>
        </p:txBody>
      </p:sp>
      <p:sp>
        <p:nvSpPr>
          <p:cNvPr id="12" name="TextBox 11">
            <a:extLst>
              <a:ext uri="{FF2B5EF4-FFF2-40B4-BE49-F238E27FC236}">
                <a16:creationId xmlns:a16="http://schemas.microsoft.com/office/drawing/2014/main" id="{9D2A1FC2-E284-70D4-B446-1D88A5E4507E}"/>
              </a:ext>
            </a:extLst>
          </p:cNvPr>
          <p:cNvSpPr txBox="1"/>
          <p:nvPr/>
        </p:nvSpPr>
        <p:spPr>
          <a:xfrm>
            <a:off x="10133411" y="4265832"/>
            <a:ext cx="6730442" cy="469083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4619"/>
              </a:lnSpc>
            </a:pPr>
            <a:r>
              <a:rPr lang="en-US" sz="3250" dirty="0">
                <a:solidFill>
                  <a:srgbClr val="F0F0F0"/>
                </a:solidFill>
                <a:latin typeface="Caveat Brush"/>
                <a:sym typeface="Caveat Brush"/>
              </a:rPr>
              <a:t>Students will be able to test their knowledge in File Permissions in the Windows Operating System. Topics discussed will be in reference to: </a:t>
            </a:r>
          </a:p>
          <a:p>
            <a:pPr marL="914400" lvl="1" indent="-457200" algn="just">
              <a:lnSpc>
                <a:spcPts val="4619"/>
              </a:lnSpc>
              <a:buFont typeface="Courier New"/>
              <a:buChar char="o"/>
            </a:pPr>
            <a:r>
              <a:rPr lang="en-US" sz="3250" dirty="0">
                <a:solidFill>
                  <a:srgbClr val="F0F0F0"/>
                </a:solidFill>
                <a:latin typeface="Caveat Brush"/>
              </a:rPr>
              <a:t>Creating files</a:t>
            </a:r>
          </a:p>
          <a:p>
            <a:pPr marL="914400" lvl="1" indent="-457200" algn="just">
              <a:lnSpc>
                <a:spcPts val="4619"/>
              </a:lnSpc>
              <a:buFont typeface="Courier New"/>
              <a:buChar char="o"/>
            </a:pPr>
            <a:r>
              <a:rPr lang="en-US" sz="3250" dirty="0">
                <a:solidFill>
                  <a:srgbClr val="F0F0F0"/>
                </a:solidFill>
                <a:latin typeface="Caveat Brush"/>
              </a:rPr>
              <a:t>Deleting files</a:t>
            </a:r>
          </a:p>
          <a:p>
            <a:pPr marL="914400" lvl="1" indent="-457200" algn="just">
              <a:lnSpc>
                <a:spcPts val="4619"/>
              </a:lnSpc>
              <a:buFont typeface="Courier New"/>
              <a:buChar char="o"/>
            </a:pPr>
            <a:r>
              <a:rPr lang="en-US" sz="3250" dirty="0">
                <a:solidFill>
                  <a:srgbClr val="F0F0F0"/>
                </a:solidFill>
                <a:latin typeface="Caveat Brush"/>
              </a:rPr>
              <a:t>Modifying permissions</a:t>
            </a:r>
          </a:p>
          <a:p>
            <a:pPr marL="914400" lvl="1" indent="-457200" algn="just">
              <a:lnSpc>
                <a:spcPts val="4619"/>
              </a:lnSpc>
              <a:buFont typeface="Courier New"/>
              <a:buChar char="o"/>
            </a:pPr>
            <a:r>
              <a:rPr lang="en-US" sz="3250" dirty="0">
                <a:solidFill>
                  <a:srgbClr val="F0F0F0"/>
                </a:solidFill>
                <a:latin typeface="Caveat Brush"/>
              </a:rPr>
              <a:t>File Sharing</a:t>
            </a:r>
          </a:p>
        </p:txBody>
      </p:sp>
      <p:sp>
        <p:nvSpPr>
          <p:cNvPr id="13" name="Freeform 13">
            <a:extLst>
              <a:ext uri="{FF2B5EF4-FFF2-40B4-BE49-F238E27FC236}">
                <a16:creationId xmlns:a16="http://schemas.microsoft.com/office/drawing/2014/main" id="{87278F28-4591-7D76-553D-765046438763}"/>
              </a:ext>
            </a:extLst>
          </p:cNvPr>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4">
            <a:extLst>
              <a:ext uri="{FF2B5EF4-FFF2-40B4-BE49-F238E27FC236}">
                <a16:creationId xmlns:a16="http://schemas.microsoft.com/office/drawing/2014/main" id="{A5D65641-C370-D9AE-872A-6A9FC6F43633}"/>
              </a:ext>
            </a:extLst>
          </p:cNvPr>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C387A00-BEE2-4DA0-AF2B-E93545E5C107}">
  <ds:schemaRefs>
    <ds:schemaRef ds:uri="http://schemas.microsoft.com/sharepoint/v3/contenttype/forms"/>
  </ds:schemaRefs>
</ds:datastoreItem>
</file>

<file path=customXml/itemProps2.xml><?xml version="1.0" encoding="utf-8"?>
<ds:datastoreItem xmlns:ds="http://schemas.openxmlformats.org/officeDocument/2006/customXml" ds:itemID="{962E69F1-7D27-401B-8D8A-8F82D676F4C0}"/>
</file>

<file path=customXml/itemProps3.xml><?xml version="1.0" encoding="utf-8"?>
<ds:datastoreItem xmlns:ds="http://schemas.openxmlformats.org/officeDocument/2006/customXml" ds:itemID="{38CD4CD8-E4CE-4BC6-8D4A-6621194DDE85}">
  <ds:schemaRefs>
    <ds:schemaRef ds:uri="http://schemas.microsoft.com/office/2006/documentManagement/types"/>
    <ds:schemaRef ds:uri="http://schemas.microsoft.com/office/2006/metadata/properties"/>
    <ds:schemaRef ds:uri="http://purl.org/dc/dcmitype/"/>
    <ds:schemaRef ds:uri="adebde3b-946f-4e46-ad84-2f60494af7f0"/>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513</TotalTime>
  <Words>735</Words>
  <Application>Microsoft Office PowerPoint</Application>
  <PresentationFormat>Custom</PresentationFormat>
  <Paragraphs>117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Chinsethagid, Kailey</cp:lastModifiedBy>
  <cp:revision>289</cp:revision>
  <dcterms:created xsi:type="dcterms:W3CDTF">2006-08-16T00:00:00Z</dcterms:created>
  <dcterms:modified xsi:type="dcterms:W3CDTF">2025-04-04T04:21:14Z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ies>
</file>